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4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0"/>
  </p:notesMasterIdLst>
  <p:sldIdLst>
    <p:sldId id="279" r:id="rId2"/>
    <p:sldId id="289" r:id="rId3"/>
    <p:sldId id="270" r:id="rId4"/>
    <p:sldId id="268" r:id="rId5"/>
    <p:sldId id="291" r:id="rId6"/>
    <p:sldId id="292" r:id="rId7"/>
    <p:sldId id="290" r:id="rId8"/>
    <p:sldId id="264" r:id="rId9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AE519"/>
    <a:srgbClr val="F0F608"/>
    <a:srgbClr val="F2ED0C"/>
    <a:srgbClr val="0DD11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001" autoAdjust="0"/>
    <p:restoredTop sz="93979" autoAdjust="0"/>
  </p:normalViewPr>
  <p:slideViewPr>
    <p:cSldViewPr snapToGrid="0">
      <p:cViewPr varScale="1">
        <p:scale>
          <a:sx n="108" d="100"/>
          <a:sy n="108" d="100"/>
        </p:scale>
        <p:origin x="600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B4B39CA-F99B-465C-AF11-5885BAF12A30}" type="doc">
      <dgm:prSet loTypeId="urn:microsoft.com/office/officeart/2005/8/layout/default" loCatId="list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en-US"/>
        </a:p>
      </dgm:t>
    </dgm:pt>
    <dgm:pt modelId="{291AFE60-8747-402B-94C0-1470FEC8DF30}">
      <dgm:prSet phldrT="[Text]"/>
      <dgm:spPr/>
      <dgm:t>
        <a:bodyPr/>
        <a:lstStyle/>
        <a:p>
          <a:r>
            <a:rPr lang="pl-PL" noProof="0" dirty="0" smtClean="0">
              <a:latin typeface="+mn-lt"/>
            </a:rPr>
            <a:t>Wzmocnione przepisy i lepszy dostęp do informacji </a:t>
          </a:r>
          <a:endParaRPr lang="pl-PL" noProof="0" dirty="0">
            <a:latin typeface="+mn-lt"/>
          </a:endParaRPr>
        </a:p>
      </dgm:t>
    </dgm:pt>
    <dgm:pt modelId="{C89DB1AD-5E6C-4B6B-9EC8-07501B814393}" type="parTrans" cxnId="{12B5AE59-F455-43FD-8849-74797FDB582D}">
      <dgm:prSet/>
      <dgm:spPr/>
      <dgm:t>
        <a:bodyPr/>
        <a:lstStyle/>
        <a:p>
          <a:endParaRPr lang="en-US">
            <a:latin typeface="EC Square Sans Cond Pro" panose="020B0506040000020004" pitchFamily="34" charset="0"/>
          </a:endParaRPr>
        </a:p>
      </dgm:t>
    </dgm:pt>
    <dgm:pt modelId="{A5032DC0-660D-4442-A5E7-DD3B51E49CB1}" type="sibTrans" cxnId="{12B5AE59-F455-43FD-8849-74797FDB582D}">
      <dgm:prSet/>
      <dgm:spPr/>
      <dgm:t>
        <a:bodyPr/>
        <a:lstStyle/>
        <a:p>
          <a:endParaRPr lang="en-US">
            <a:latin typeface="EC Square Sans Cond Pro" panose="020B0506040000020004" pitchFamily="34" charset="0"/>
          </a:endParaRPr>
        </a:p>
      </dgm:t>
    </dgm:pt>
    <dgm:pt modelId="{B9ECCB56-AF09-4BAF-93AF-848D11BA5515}">
      <dgm:prSet phldrT="[Text]"/>
      <dgm:spPr/>
      <dgm:t>
        <a:bodyPr/>
        <a:lstStyle/>
        <a:p>
          <a:endParaRPr lang="en-US" dirty="0">
            <a:latin typeface="EC Square Sans Cond Pro" panose="020B0506040000020004" pitchFamily="34" charset="0"/>
          </a:endParaRPr>
        </a:p>
      </dgm:t>
    </dgm:pt>
    <dgm:pt modelId="{50097591-3E03-4FA5-AB9D-1DE68C6AD4E3}" type="parTrans" cxnId="{B62333C6-3F46-4FF7-A0C0-18C2A385F239}">
      <dgm:prSet/>
      <dgm:spPr/>
      <dgm:t>
        <a:bodyPr/>
        <a:lstStyle/>
        <a:p>
          <a:endParaRPr lang="en-US">
            <a:latin typeface="EC Square Sans Cond Pro" panose="020B0506040000020004" pitchFamily="34" charset="0"/>
          </a:endParaRPr>
        </a:p>
      </dgm:t>
    </dgm:pt>
    <dgm:pt modelId="{0D13FA1A-75B4-4093-AC33-305A2219248F}" type="sibTrans" cxnId="{B62333C6-3F46-4FF7-A0C0-18C2A385F239}">
      <dgm:prSet/>
      <dgm:spPr/>
      <dgm:t>
        <a:bodyPr/>
        <a:lstStyle/>
        <a:p>
          <a:endParaRPr lang="en-US">
            <a:latin typeface="EC Square Sans Cond Pro" panose="020B0506040000020004" pitchFamily="34" charset="0"/>
          </a:endParaRPr>
        </a:p>
      </dgm:t>
    </dgm:pt>
    <dgm:pt modelId="{DF4C6AA2-1A08-4E8A-B106-096EDEA1C58F}">
      <dgm:prSet phldrT="[Text]"/>
      <dgm:spPr/>
      <dgm:t>
        <a:bodyPr/>
        <a:lstStyle/>
        <a:p>
          <a:r>
            <a:rPr lang="fr-BE" dirty="0" smtClean="0">
              <a:latin typeface="EC Square Sans Cond Pro" panose="020B0506040000020004" pitchFamily="34" charset="0"/>
            </a:rPr>
            <a:t>O</a:t>
          </a:r>
          <a:r>
            <a:rPr lang="pl-PL" dirty="0" err="1" smtClean="0">
              <a:latin typeface="EC Square Sans Cond Pro" panose="020B0506040000020004" pitchFamily="34" charset="0"/>
            </a:rPr>
            <a:t>bniż</a:t>
          </a:r>
          <a:r>
            <a:rPr lang="fr-BE" dirty="0" smtClean="0">
              <a:latin typeface="EC Square Sans Cond Pro" panose="020B0506040000020004" pitchFamily="34" charset="0"/>
            </a:rPr>
            <a:t>a</a:t>
          </a:r>
          <a:r>
            <a:rPr lang="pl-PL" dirty="0" smtClean="0">
              <a:latin typeface="EC Square Sans Cond Pro" panose="020B0506040000020004" pitchFamily="34" charset="0"/>
            </a:rPr>
            <a:t>ni</a:t>
          </a:r>
          <a:r>
            <a:rPr lang="fr-BE" smtClean="0">
              <a:latin typeface="EC Square Sans Cond Pro" panose="020B0506040000020004" pitchFamily="34" charset="0"/>
            </a:rPr>
            <a:t>e</a:t>
          </a:r>
          <a:r>
            <a:rPr lang="pl-PL" smtClean="0">
              <a:latin typeface="EC Square Sans Cond Pro" panose="020B0506040000020004" pitchFamily="34" charset="0"/>
            </a:rPr>
            <a:t> </a:t>
          </a:r>
          <a:r>
            <a:rPr lang="pl-PL" dirty="0" smtClean="0">
              <a:latin typeface="EC Square Sans Cond Pro" panose="020B0506040000020004" pitchFamily="34" charset="0"/>
            </a:rPr>
            <a:t>emisyjności ogrzewania i chłodzenia</a:t>
          </a:r>
          <a:endParaRPr lang="en-US" dirty="0">
            <a:latin typeface="EC Square Sans Cond Pro" panose="020B0506040000020004" pitchFamily="34" charset="0"/>
          </a:endParaRPr>
        </a:p>
      </dgm:t>
    </dgm:pt>
    <dgm:pt modelId="{E952190C-100A-41AB-A922-D09C3371E6CA}" type="parTrans" cxnId="{4651AA13-6146-42F5-A936-A7094D1C6C70}">
      <dgm:prSet/>
      <dgm:spPr/>
      <dgm:t>
        <a:bodyPr/>
        <a:lstStyle/>
        <a:p>
          <a:endParaRPr lang="en-US">
            <a:latin typeface="EC Square Sans Cond Pro" panose="020B0506040000020004" pitchFamily="34" charset="0"/>
          </a:endParaRPr>
        </a:p>
      </dgm:t>
    </dgm:pt>
    <dgm:pt modelId="{D1ECD679-4DB8-4DCB-A0AE-B4A69C7F79B3}" type="sibTrans" cxnId="{4651AA13-6146-42F5-A936-A7094D1C6C70}">
      <dgm:prSet/>
      <dgm:spPr/>
      <dgm:t>
        <a:bodyPr/>
        <a:lstStyle/>
        <a:p>
          <a:endParaRPr lang="en-US">
            <a:latin typeface="EC Square Sans Cond Pro" panose="020B0506040000020004" pitchFamily="34" charset="0"/>
          </a:endParaRPr>
        </a:p>
      </dgm:t>
    </dgm:pt>
    <dgm:pt modelId="{D6889567-AB5E-46B4-B600-1F699D458F83}">
      <dgm:prSet phldrT="[Text]"/>
      <dgm:spPr/>
      <dgm:t>
        <a:bodyPr/>
        <a:lstStyle/>
        <a:p>
          <a:r>
            <a:rPr lang="pl-PL" noProof="0" dirty="0" smtClean="0"/>
            <a:t>Rozwój zrównoważonych materiałów i usług budowlanych</a:t>
          </a:r>
          <a:endParaRPr lang="pl-PL" noProof="0" dirty="0">
            <a:latin typeface="EC Square Sans Cond Pro" panose="020B0506040000020004" pitchFamily="34" charset="0"/>
          </a:endParaRPr>
        </a:p>
      </dgm:t>
    </dgm:pt>
    <dgm:pt modelId="{98471B38-1E00-44A8-9E6C-8C41751BB0BC}" type="parTrans" cxnId="{CA5F2E5E-B694-4ADE-A4EB-775B530B1707}">
      <dgm:prSet/>
      <dgm:spPr/>
      <dgm:t>
        <a:bodyPr/>
        <a:lstStyle/>
        <a:p>
          <a:endParaRPr lang="en-US">
            <a:latin typeface="EC Square Sans Cond Pro" panose="020B0506040000020004" pitchFamily="34" charset="0"/>
          </a:endParaRPr>
        </a:p>
      </dgm:t>
    </dgm:pt>
    <dgm:pt modelId="{796BA2F3-BEB9-4C68-A9CB-4473EE7835E3}" type="sibTrans" cxnId="{CA5F2E5E-B694-4ADE-A4EB-775B530B1707}">
      <dgm:prSet/>
      <dgm:spPr/>
      <dgm:t>
        <a:bodyPr/>
        <a:lstStyle/>
        <a:p>
          <a:endParaRPr lang="en-US">
            <a:latin typeface="EC Square Sans Cond Pro" panose="020B0506040000020004" pitchFamily="34" charset="0"/>
          </a:endParaRPr>
        </a:p>
      </dgm:t>
    </dgm:pt>
    <dgm:pt modelId="{576FDEA6-83E7-40C5-9286-F7AC63C9E765}">
      <dgm:prSet phldrT="[Text]"/>
      <dgm:spPr/>
      <dgm:t>
        <a:bodyPr/>
        <a:lstStyle/>
        <a:p>
          <a:r>
            <a:rPr lang="pl-PL" dirty="0" smtClean="0"/>
            <a:t>Dostęp</a:t>
          </a:r>
          <a:r>
            <a:rPr lang="fr-BE" dirty="0" smtClean="0"/>
            <a:t> do</a:t>
          </a:r>
          <a:r>
            <a:rPr lang="pl-PL" dirty="0" smtClean="0"/>
            <a:t> finansowania</a:t>
          </a:r>
          <a:endParaRPr lang="en-US" dirty="0">
            <a:latin typeface="EC Square Sans Cond Pro" panose="020B0506040000020004" pitchFamily="34" charset="0"/>
          </a:endParaRPr>
        </a:p>
      </dgm:t>
    </dgm:pt>
    <dgm:pt modelId="{1DEC9386-62E3-4E28-BE23-4DDA6DE1E679}" type="parTrans" cxnId="{5C48B668-E62B-4B8B-8601-AB7589EC98F8}">
      <dgm:prSet/>
      <dgm:spPr/>
      <dgm:t>
        <a:bodyPr/>
        <a:lstStyle/>
        <a:p>
          <a:endParaRPr lang="en-US">
            <a:latin typeface="EC Square Sans Cond Pro" panose="020B0506040000020004" pitchFamily="34" charset="0"/>
          </a:endParaRPr>
        </a:p>
      </dgm:t>
    </dgm:pt>
    <dgm:pt modelId="{97FEBE95-9B36-41AA-B2EC-59DC78474EFE}" type="sibTrans" cxnId="{5C48B668-E62B-4B8B-8601-AB7589EC98F8}">
      <dgm:prSet/>
      <dgm:spPr/>
      <dgm:t>
        <a:bodyPr/>
        <a:lstStyle/>
        <a:p>
          <a:endParaRPr lang="en-US">
            <a:latin typeface="EC Square Sans Cond Pro" panose="020B0506040000020004" pitchFamily="34" charset="0"/>
          </a:endParaRPr>
        </a:p>
      </dgm:t>
    </dgm:pt>
    <dgm:pt modelId="{E03DCF3C-B841-476F-8BDA-BBC93858015F}">
      <dgm:prSet phldrT="[Text]"/>
      <dgm:spPr/>
      <dgm:t>
        <a:bodyPr/>
        <a:lstStyle/>
        <a:p>
          <a:r>
            <a:rPr lang="pl-PL" noProof="0" dirty="0" smtClean="0">
              <a:latin typeface="+mj-lt"/>
            </a:rPr>
            <a:t>Zwiększona pomoc techniczna</a:t>
          </a:r>
          <a:endParaRPr lang="pl-PL" noProof="0" dirty="0">
            <a:latin typeface="+mj-lt"/>
          </a:endParaRPr>
        </a:p>
      </dgm:t>
    </dgm:pt>
    <dgm:pt modelId="{FB9E29A1-55DC-42D4-B0A8-2D45D02C3A89}" type="parTrans" cxnId="{E667D689-47C3-4351-B266-5374B511841E}">
      <dgm:prSet/>
      <dgm:spPr/>
      <dgm:t>
        <a:bodyPr/>
        <a:lstStyle/>
        <a:p>
          <a:endParaRPr lang="en-US">
            <a:latin typeface="EC Square Sans Cond Pro" panose="020B0506040000020004" pitchFamily="34" charset="0"/>
          </a:endParaRPr>
        </a:p>
      </dgm:t>
    </dgm:pt>
    <dgm:pt modelId="{E2942C50-B2CA-4564-AB58-294E74B0636A}" type="sibTrans" cxnId="{E667D689-47C3-4351-B266-5374B511841E}">
      <dgm:prSet/>
      <dgm:spPr/>
      <dgm:t>
        <a:bodyPr/>
        <a:lstStyle/>
        <a:p>
          <a:endParaRPr lang="en-US">
            <a:latin typeface="EC Square Sans Cond Pro" panose="020B0506040000020004" pitchFamily="34" charset="0"/>
          </a:endParaRPr>
        </a:p>
      </dgm:t>
    </dgm:pt>
    <dgm:pt modelId="{8BEA2548-D6D7-462C-9164-936A5AC88022}">
      <dgm:prSet phldrT="[Text]" custT="1"/>
      <dgm:spPr/>
      <dgm:t>
        <a:bodyPr/>
        <a:lstStyle/>
        <a:p>
          <a:r>
            <a:rPr lang="pl-PL" sz="2200" noProof="0" dirty="0" smtClean="0">
              <a:latin typeface="+mj-lt"/>
            </a:rPr>
            <a:t>Podwójna transformacja ekologiczna</a:t>
          </a:r>
        </a:p>
        <a:p>
          <a:r>
            <a:rPr lang="pl-PL" sz="2200" noProof="0" dirty="0" smtClean="0">
              <a:latin typeface="+mj-lt"/>
            </a:rPr>
            <a:t>i cyfrowa</a:t>
          </a:r>
          <a:endParaRPr lang="pl-PL" sz="2200" noProof="0" dirty="0">
            <a:latin typeface="+mj-lt"/>
          </a:endParaRPr>
        </a:p>
      </dgm:t>
    </dgm:pt>
    <dgm:pt modelId="{B18E07E8-1464-474B-9233-4F28B5E4BE06}" type="parTrans" cxnId="{8855B765-B7A8-438A-95BB-D501FC2823D9}">
      <dgm:prSet/>
      <dgm:spPr/>
      <dgm:t>
        <a:bodyPr/>
        <a:lstStyle/>
        <a:p>
          <a:endParaRPr lang="en-US">
            <a:latin typeface="EC Square Sans Cond Pro" panose="020B0506040000020004" pitchFamily="34" charset="0"/>
          </a:endParaRPr>
        </a:p>
      </dgm:t>
    </dgm:pt>
    <dgm:pt modelId="{47981700-4690-41D7-B4F6-9905FBC4C739}" type="sibTrans" cxnId="{8855B765-B7A8-438A-95BB-D501FC2823D9}">
      <dgm:prSet/>
      <dgm:spPr/>
      <dgm:t>
        <a:bodyPr/>
        <a:lstStyle/>
        <a:p>
          <a:endParaRPr lang="en-US">
            <a:latin typeface="EC Square Sans Cond Pro" panose="020B0506040000020004" pitchFamily="34" charset="0"/>
          </a:endParaRPr>
        </a:p>
      </dgm:t>
    </dgm:pt>
    <dgm:pt modelId="{0F4F28B6-AA47-458E-AEC4-AC221C6E45C3}" type="pres">
      <dgm:prSet presAssocID="{AB4B39CA-F99B-465C-AF11-5885BAF12A30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B82E1F26-50C7-4BA8-8956-963F67269256}" type="pres">
      <dgm:prSet presAssocID="{291AFE60-8747-402B-94C0-1470FEC8DF30}" presName="node" presStyleLbl="node1" presStyleIdx="0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B978FB2-9B42-4CAE-9856-61D15B5180C3}" type="pres">
      <dgm:prSet presAssocID="{A5032DC0-660D-4442-A5E7-DD3B51E49CB1}" presName="sibTrans" presStyleCnt="0"/>
      <dgm:spPr/>
      <dgm:t>
        <a:bodyPr/>
        <a:lstStyle/>
        <a:p>
          <a:endParaRPr lang="en-US"/>
        </a:p>
      </dgm:t>
    </dgm:pt>
    <dgm:pt modelId="{BD4173AB-3032-46BD-87B0-6B33094CF643}" type="pres">
      <dgm:prSet presAssocID="{576FDEA6-83E7-40C5-9286-F7AC63C9E765}" presName="node" presStyleLbl="node1" presStyleIdx="1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FCD17E9-92EA-43AB-9451-8D0FBB357688}" type="pres">
      <dgm:prSet presAssocID="{97FEBE95-9B36-41AA-B2EC-59DC78474EFE}" presName="sibTrans" presStyleCnt="0"/>
      <dgm:spPr/>
      <dgm:t>
        <a:bodyPr/>
        <a:lstStyle/>
        <a:p>
          <a:endParaRPr lang="en-US"/>
        </a:p>
      </dgm:t>
    </dgm:pt>
    <dgm:pt modelId="{C2372503-F1CC-4D16-BAB6-4C98F165128D}" type="pres">
      <dgm:prSet presAssocID="{E03DCF3C-B841-476F-8BDA-BBC93858015F}" presName="node" presStyleLbl="node1" presStyleIdx="2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EF3304F-BC37-4FE6-9C4A-5B47AC2F9EF9}" type="pres">
      <dgm:prSet presAssocID="{E2942C50-B2CA-4564-AB58-294E74B0636A}" presName="sibTrans" presStyleCnt="0"/>
      <dgm:spPr/>
      <dgm:t>
        <a:bodyPr/>
        <a:lstStyle/>
        <a:p>
          <a:endParaRPr lang="en-US"/>
        </a:p>
      </dgm:t>
    </dgm:pt>
    <dgm:pt modelId="{13464F30-0455-40DB-B1A2-6DAED0BC31B7}" type="pres">
      <dgm:prSet presAssocID="{8BEA2548-D6D7-462C-9164-936A5AC88022}" presName="node" presStyleLbl="node1" presStyleIdx="3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01A9DCF-A1F7-4C11-AECF-5ED6AF7F56FE}" type="pres">
      <dgm:prSet presAssocID="{47981700-4690-41D7-B4F6-9905FBC4C739}" presName="sibTrans" presStyleCnt="0"/>
      <dgm:spPr/>
      <dgm:t>
        <a:bodyPr/>
        <a:lstStyle/>
        <a:p>
          <a:endParaRPr lang="en-US"/>
        </a:p>
      </dgm:t>
    </dgm:pt>
    <dgm:pt modelId="{18407EF7-B2DC-42EF-8184-3D04AD4DB2DC}" type="pres">
      <dgm:prSet presAssocID="{D6889567-AB5E-46B4-B600-1F699D458F83}" presName="node" presStyleLbl="node1" presStyleIdx="4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175029C-C75F-487B-BF81-9CDF212DE931}" type="pres">
      <dgm:prSet presAssocID="{796BA2F3-BEB9-4C68-A9CB-4473EE7835E3}" presName="sibTrans" presStyleCnt="0"/>
      <dgm:spPr/>
      <dgm:t>
        <a:bodyPr/>
        <a:lstStyle/>
        <a:p>
          <a:endParaRPr lang="en-US"/>
        </a:p>
      </dgm:t>
    </dgm:pt>
    <dgm:pt modelId="{06F4B6EE-762F-43FF-829A-866E98DE42CF}" type="pres">
      <dgm:prSet presAssocID="{B9ECCB56-AF09-4BAF-93AF-848D11BA5515}" presName="node" presStyleLbl="node1" presStyleIdx="5" presStyleCnt="7" custLinFactNeighborX="-3128" custLinFactNeighborY="78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12ABD03-6643-4E5E-8DE4-C7068B206FD3}" type="pres">
      <dgm:prSet presAssocID="{0D13FA1A-75B4-4093-AC33-305A2219248F}" presName="sibTrans" presStyleCnt="0"/>
      <dgm:spPr/>
      <dgm:t>
        <a:bodyPr/>
        <a:lstStyle/>
        <a:p>
          <a:endParaRPr lang="en-US"/>
        </a:p>
      </dgm:t>
    </dgm:pt>
    <dgm:pt modelId="{72A3CE2F-4003-4C6D-9B25-7E946C849038}" type="pres">
      <dgm:prSet presAssocID="{DF4C6AA2-1A08-4E8A-B106-096EDEA1C58F}" presName="node" presStyleLbl="node1" presStyleIdx="6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E667D689-47C3-4351-B266-5374B511841E}" srcId="{AB4B39CA-F99B-465C-AF11-5885BAF12A30}" destId="{E03DCF3C-B841-476F-8BDA-BBC93858015F}" srcOrd="2" destOrd="0" parTransId="{FB9E29A1-55DC-42D4-B0A8-2D45D02C3A89}" sibTransId="{E2942C50-B2CA-4564-AB58-294E74B0636A}"/>
    <dgm:cxn modelId="{8881A554-25A4-44E8-91CF-A4CDF80F23D7}" type="presOf" srcId="{8BEA2548-D6D7-462C-9164-936A5AC88022}" destId="{13464F30-0455-40DB-B1A2-6DAED0BC31B7}" srcOrd="0" destOrd="0" presId="urn:microsoft.com/office/officeart/2005/8/layout/default"/>
    <dgm:cxn modelId="{8855B765-B7A8-438A-95BB-D501FC2823D9}" srcId="{AB4B39CA-F99B-465C-AF11-5885BAF12A30}" destId="{8BEA2548-D6D7-462C-9164-936A5AC88022}" srcOrd="3" destOrd="0" parTransId="{B18E07E8-1464-474B-9233-4F28B5E4BE06}" sibTransId="{47981700-4690-41D7-B4F6-9905FBC4C739}"/>
    <dgm:cxn modelId="{86B27394-1A71-4439-BD7E-76962206E3BA}" type="presOf" srcId="{576FDEA6-83E7-40C5-9286-F7AC63C9E765}" destId="{BD4173AB-3032-46BD-87B0-6B33094CF643}" srcOrd="0" destOrd="0" presId="urn:microsoft.com/office/officeart/2005/8/layout/default"/>
    <dgm:cxn modelId="{12B5AE59-F455-43FD-8849-74797FDB582D}" srcId="{AB4B39CA-F99B-465C-AF11-5885BAF12A30}" destId="{291AFE60-8747-402B-94C0-1470FEC8DF30}" srcOrd="0" destOrd="0" parTransId="{C89DB1AD-5E6C-4B6B-9EC8-07501B814393}" sibTransId="{A5032DC0-660D-4442-A5E7-DD3B51E49CB1}"/>
    <dgm:cxn modelId="{B62333C6-3F46-4FF7-A0C0-18C2A385F239}" srcId="{AB4B39CA-F99B-465C-AF11-5885BAF12A30}" destId="{B9ECCB56-AF09-4BAF-93AF-848D11BA5515}" srcOrd="5" destOrd="0" parTransId="{50097591-3E03-4FA5-AB9D-1DE68C6AD4E3}" sibTransId="{0D13FA1A-75B4-4093-AC33-305A2219248F}"/>
    <dgm:cxn modelId="{CB03B5F2-95A5-4D61-A072-0301882745D0}" type="presOf" srcId="{E03DCF3C-B841-476F-8BDA-BBC93858015F}" destId="{C2372503-F1CC-4D16-BAB6-4C98F165128D}" srcOrd="0" destOrd="0" presId="urn:microsoft.com/office/officeart/2005/8/layout/default"/>
    <dgm:cxn modelId="{711AB30C-4591-43DB-83C6-E603C6C9259E}" type="presOf" srcId="{291AFE60-8747-402B-94C0-1470FEC8DF30}" destId="{B82E1F26-50C7-4BA8-8956-963F67269256}" srcOrd="0" destOrd="0" presId="urn:microsoft.com/office/officeart/2005/8/layout/default"/>
    <dgm:cxn modelId="{4651AA13-6146-42F5-A936-A7094D1C6C70}" srcId="{AB4B39CA-F99B-465C-AF11-5885BAF12A30}" destId="{DF4C6AA2-1A08-4E8A-B106-096EDEA1C58F}" srcOrd="6" destOrd="0" parTransId="{E952190C-100A-41AB-A922-D09C3371E6CA}" sibTransId="{D1ECD679-4DB8-4DCB-A0AE-B4A69C7F79B3}"/>
    <dgm:cxn modelId="{4C1D5672-A140-475F-A166-1BF898C1F7B6}" type="presOf" srcId="{D6889567-AB5E-46B4-B600-1F699D458F83}" destId="{18407EF7-B2DC-42EF-8184-3D04AD4DB2DC}" srcOrd="0" destOrd="0" presId="urn:microsoft.com/office/officeart/2005/8/layout/default"/>
    <dgm:cxn modelId="{5C48B668-E62B-4B8B-8601-AB7589EC98F8}" srcId="{AB4B39CA-F99B-465C-AF11-5885BAF12A30}" destId="{576FDEA6-83E7-40C5-9286-F7AC63C9E765}" srcOrd="1" destOrd="0" parTransId="{1DEC9386-62E3-4E28-BE23-4DDA6DE1E679}" sibTransId="{97FEBE95-9B36-41AA-B2EC-59DC78474EFE}"/>
    <dgm:cxn modelId="{CA5F2E5E-B694-4ADE-A4EB-775B530B1707}" srcId="{AB4B39CA-F99B-465C-AF11-5885BAF12A30}" destId="{D6889567-AB5E-46B4-B600-1F699D458F83}" srcOrd="4" destOrd="0" parTransId="{98471B38-1E00-44A8-9E6C-8C41751BB0BC}" sibTransId="{796BA2F3-BEB9-4C68-A9CB-4473EE7835E3}"/>
    <dgm:cxn modelId="{4D661690-B1F1-4F0A-B691-2C3BDAD6821E}" type="presOf" srcId="{AB4B39CA-F99B-465C-AF11-5885BAF12A30}" destId="{0F4F28B6-AA47-458E-AEC4-AC221C6E45C3}" srcOrd="0" destOrd="0" presId="urn:microsoft.com/office/officeart/2005/8/layout/default"/>
    <dgm:cxn modelId="{133A22E5-4ED3-4006-A16C-B51B810B718F}" type="presOf" srcId="{DF4C6AA2-1A08-4E8A-B106-096EDEA1C58F}" destId="{72A3CE2F-4003-4C6D-9B25-7E946C849038}" srcOrd="0" destOrd="0" presId="urn:microsoft.com/office/officeart/2005/8/layout/default"/>
    <dgm:cxn modelId="{FB16899E-03DF-4BBB-93C0-C57F94D4DD7C}" type="presOf" srcId="{B9ECCB56-AF09-4BAF-93AF-848D11BA5515}" destId="{06F4B6EE-762F-43FF-829A-866E98DE42CF}" srcOrd="0" destOrd="0" presId="urn:microsoft.com/office/officeart/2005/8/layout/default"/>
    <dgm:cxn modelId="{00745D61-CD2E-48F4-B372-CFE880A2D4D5}" type="presParOf" srcId="{0F4F28B6-AA47-458E-AEC4-AC221C6E45C3}" destId="{B82E1F26-50C7-4BA8-8956-963F67269256}" srcOrd="0" destOrd="0" presId="urn:microsoft.com/office/officeart/2005/8/layout/default"/>
    <dgm:cxn modelId="{476B152F-A5A6-48C2-A944-71ED1540CC67}" type="presParOf" srcId="{0F4F28B6-AA47-458E-AEC4-AC221C6E45C3}" destId="{5B978FB2-9B42-4CAE-9856-61D15B5180C3}" srcOrd="1" destOrd="0" presId="urn:microsoft.com/office/officeart/2005/8/layout/default"/>
    <dgm:cxn modelId="{F020B736-685B-4B17-824A-61BA0854F2D8}" type="presParOf" srcId="{0F4F28B6-AA47-458E-AEC4-AC221C6E45C3}" destId="{BD4173AB-3032-46BD-87B0-6B33094CF643}" srcOrd="2" destOrd="0" presId="urn:microsoft.com/office/officeart/2005/8/layout/default"/>
    <dgm:cxn modelId="{A74C8CA4-1594-44DA-ACB6-B59F38CC049E}" type="presParOf" srcId="{0F4F28B6-AA47-458E-AEC4-AC221C6E45C3}" destId="{4FCD17E9-92EA-43AB-9451-8D0FBB357688}" srcOrd="3" destOrd="0" presId="urn:microsoft.com/office/officeart/2005/8/layout/default"/>
    <dgm:cxn modelId="{B17210A2-3B44-4451-9789-093D08CE4A5C}" type="presParOf" srcId="{0F4F28B6-AA47-458E-AEC4-AC221C6E45C3}" destId="{C2372503-F1CC-4D16-BAB6-4C98F165128D}" srcOrd="4" destOrd="0" presId="urn:microsoft.com/office/officeart/2005/8/layout/default"/>
    <dgm:cxn modelId="{CB4A05E0-8AB6-476B-995E-5A0744985FC7}" type="presParOf" srcId="{0F4F28B6-AA47-458E-AEC4-AC221C6E45C3}" destId="{4EF3304F-BC37-4FE6-9C4A-5B47AC2F9EF9}" srcOrd="5" destOrd="0" presId="urn:microsoft.com/office/officeart/2005/8/layout/default"/>
    <dgm:cxn modelId="{BD21CC53-66C1-4DEE-BD0C-A23A70626667}" type="presParOf" srcId="{0F4F28B6-AA47-458E-AEC4-AC221C6E45C3}" destId="{13464F30-0455-40DB-B1A2-6DAED0BC31B7}" srcOrd="6" destOrd="0" presId="urn:microsoft.com/office/officeart/2005/8/layout/default"/>
    <dgm:cxn modelId="{0995D506-224A-4FDC-88B1-A9032A22AD49}" type="presParOf" srcId="{0F4F28B6-AA47-458E-AEC4-AC221C6E45C3}" destId="{401A9DCF-A1F7-4C11-AECF-5ED6AF7F56FE}" srcOrd="7" destOrd="0" presId="urn:microsoft.com/office/officeart/2005/8/layout/default"/>
    <dgm:cxn modelId="{CDEEAB36-9021-4E76-B18D-828FE1A8A1FD}" type="presParOf" srcId="{0F4F28B6-AA47-458E-AEC4-AC221C6E45C3}" destId="{18407EF7-B2DC-42EF-8184-3D04AD4DB2DC}" srcOrd="8" destOrd="0" presId="urn:microsoft.com/office/officeart/2005/8/layout/default"/>
    <dgm:cxn modelId="{9490E669-C5B2-4E07-99D3-2634DD0FD619}" type="presParOf" srcId="{0F4F28B6-AA47-458E-AEC4-AC221C6E45C3}" destId="{C175029C-C75F-487B-BF81-9CDF212DE931}" srcOrd="9" destOrd="0" presId="urn:microsoft.com/office/officeart/2005/8/layout/default"/>
    <dgm:cxn modelId="{FD2B4156-B092-4A58-823D-2D7EC5963750}" type="presParOf" srcId="{0F4F28B6-AA47-458E-AEC4-AC221C6E45C3}" destId="{06F4B6EE-762F-43FF-829A-866E98DE42CF}" srcOrd="10" destOrd="0" presId="urn:microsoft.com/office/officeart/2005/8/layout/default"/>
    <dgm:cxn modelId="{07CB5151-5C6C-4E98-82E2-3131672A61F4}" type="presParOf" srcId="{0F4F28B6-AA47-458E-AEC4-AC221C6E45C3}" destId="{412ABD03-6643-4E5E-8DE4-C7068B206FD3}" srcOrd="11" destOrd="0" presId="urn:microsoft.com/office/officeart/2005/8/layout/default"/>
    <dgm:cxn modelId="{E7D26BC0-6C87-4EAD-9184-CA8DA00A414E}" type="presParOf" srcId="{0F4F28B6-AA47-458E-AEC4-AC221C6E45C3}" destId="{72A3CE2F-4003-4C6D-9B25-7E946C849038}" srcOrd="12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A3B9594-8064-45DF-BE43-5E5E682072BD}" type="doc">
      <dgm:prSet loTypeId="urn:microsoft.com/office/officeart/2005/8/layout/hList6" loCatId="list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en-US"/>
        </a:p>
      </dgm:t>
    </dgm:pt>
    <dgm:pt modelId="{443B76FE-2952-47A0-B6FC-D8C402E1309E}">
      <dgm:prSet phldrT="[Text]" custT="1"/>
      <dgm:spPr/>
      <dgm:t>
        <a:bodyPr/>
        <a:lstStyle/>
        <a:p>
          <a:pPr algn="l"/>
          <a:r>
            <a:rPr lang="pl-PL" sz="2000" b="1" noProof="0" dirty="0" smtClean="0"/>
            <a:t>Bezpośrednie wsparcie renowacji</a:t>
          </a:r>
          <a:endParaRPr lang="pl-PL" sz="1800" noProof="0" dirty="0" smtClean="0"/>
        </a:p>
        <a:p>
          <a:pPr algn="l"/>
          <a:r>
            <a:rPr lang="pl-PL" sz="1800" noProof="0" dirty="0" smtClean="0"/>
            <a:t>- Instrument na rzecz Odbudowy </a:t>
          </a:r>
          <a:r>
            <a:rPr lang="fr-BE" sz="1800" noProof="0" dirty="0" smtClean="0"/>
            <a:t>(</a:t>
          </a:r>
          <a:r>
            <a:rPr lang="fr-BE" sz="1800" noProof="0" dirty="0" err="1" smtClean="0"/>
            <a:t>Krajowe</a:t>
          </a:r>
          <a:r>
            <a:rPr lang="fr-BE" sz="1800" noProof="0" dirty="0" smtClean="0"/>
            <a:t> </a:t>
          </a:r>
          <a:r>
            <a:rPr lang="fr-BE" sz="1800" noProof="0" dirty="0" err="1" smtClean="0"/>
            <a:t>Plany</a:t>
          </a:r>
          <a:r>
            <a:rPr lang="fr-BE" sz="1800" noProof="0" dirty="0" smtClean="0"/>
            <a:t> </a:t>
          </a:r>
          <a:r>
            <a:rPr lang="fr-BE" sz="1800" noProof="0" dirty="0" err="1" smtClean="0"/>
            <a:t>Odbudowy</a:t>
          </a:r>
          <a:r>
            <a:rPr lang="fr-BE" sz="1800" noProof="0" dirty="0" smtClean="0"/>
            <a:t>)</a:t>
          </a:r>
          <a:endParaRPr lang="pl-PL" sz="1800" noProof="0" dirty="0" smtClean="0"/>
        </a:p>
        <a:p>
          <a:pPr algn="l"/>
          <a:r>
            <a:rPr lang="pl-PL" sz="1800" noProof="0" dirty="0" smtClean="0"/>
            <a:t>- </a:t>
          </a:r>
          <a:r>
            <a:rPr lang="fr-BE" sz="1800" noProof="0" dirty="0" err="1" smtClean="0"/>
            <a:t>Fundusze</a:t>
          </a:r>
          <a:r>
            <a:rPr lang="fr-BE" sz="1800" noProof="0" dirty="0" smtClean="0"/>
            <a:t> p</a:t>
          </a:r>
          <a:r>
            <a:rPr lang="pl-PL" sz="1800" noProof="0" dirty="0" err="1" smtClean="0"/>
            <a:t>olityk</a:t>
          </a:r>
          <a:r>
            <a:rPr lang="fr-BE" sz="1800" noProof="0" dirty="0" smtClean="0"/>
            <a:t>i</a:t>
          </a:r>
          <a:r>
            <a:rPr lang="pl-PL" sz="1800" noProof="0" dirty="0" smtClean="0"/>
            <a:t> spójności </a:t>
          </a:r>
        </a:p>
        <a:p>
          <a:pPr algn="l"/>
          <a:r>
            <a:rPr lang="pl-PL" sz="1800" noProof="0" dirty="0" smtClean="0"/>
            <a:t>- Fundusz Sprawiedliwej Transformacji</a:t>
          </a:r>
          <a:endParaRPr lang="pl-PL" sz="2000" noProof="0" dirty="0"/>
        </a:p>
      </dgm:t>
    </dgm:pt>
    <dgm:pt modelId="{C04D30E6-89BB-4FFF-B3E4-2520A53D7019}" type="parTrans" cxnId="{503095F3-6A45-477E-9E1F-303FDA83A1A5}">
      <dgm:prSet/>
      <dgm:spPr/>
      <dgm:t>
        <a:bodyPr/>
        <a:lstStyle/>
        <a:p>
          <a:endParaRPr lang="en-US"/>
        </a:p>
      </dgm:t>
    </dgm:pt>
    <dgm:pt modelId="{BE35527E-84CD-4107-BBF9-2240664035A3}" type="sibTrans" cxnId="{503095F3-6A45-477E-9E1F-303FDA83A1A5}">
      <dgm:prSet/>
      <dgm:spPr/>
      <dgm:t>
        <a:bodyPr/>
        <a:lstStyle/>
        <a:p>
          <a:endParaRPr lang="en-US"/>
        </a:p>
      </dgm:t>
    </dgm:pt>
    <dgm:pt modelId="{230BDC79-A1B0-462C-9C56-7F51B1D02D66}">
      <dgm:prSet phldrT="[Text]" custT="1"/>
      <dgm:spPr/>
      <dgm:t>
        <a:bodyPr/>
        <a:lstStyle/>
        <a:p>
          <a:pPr algn="l"/>
          <a:r>
            <a:rPr lang="pl-PL" sz="2000" b="1" noProof="0" dirty="0" smtClean="0"/>
            <a:t>Pomoc techniczna i doradztwo</a:t>
          </a:r>
        </a:p>
        <a:p>
          <a:pPr algn="l"/>
          <a:r>
            <a:rPr lang="pl-PL" sz="1800" b="0" noProof="0" dirty="0" smtClean="0"/>
            <a:t>-</a:t>
          </a:r>
          <a:r>
            <a:rPr lang="pl-PL" sz="2000" b="1" noProof="0" dirty="0" smtClean="0"/>
            <a:t> </a:t>
          </a:r>
          <a:r>
            <a:rPr lang="pl-PL" sz="1800" b="0" noProof="0" dirty="0" smtClean="0"/>
            <a:t>ELENA </a:t>
          </a:r>
          <a:r>
            <a:rPr lang="pl-PL" sz="1800" b="0" noProof="0" dirty="0" err="1" smtClean="0"/>
            <a:t>Facility</a:t>
          </a:r>
          <a:endParaRPr lang="pl-PL" sz="1800" b="0" noProof="0" dirty="0" smtClean="0"/>
        </a:p>
        <a:p>
          <a:pPr algn="l"/>
          <a:r>
            <a:rPr lang="pl-PL" sz="1800" b="0" noProof="0" dirty="0" smtClean="0"/>
            <a:t>- Pomoc techniczna w funduszach  </a:t>
          </a:r>
          <a:r>
            <a:rPr lang="pl-PL" sz="1800" b="0" noProof="0" dirty="0" err="1" smtClean="0"/>
            <a:t>polity</a:t>
          </a:r>
          <a:r>
            <a:rPr lang="fr-BE" sz="1800" b="0" noProof="0" dirty="0" err="1" smtClean="0"/>
            <a:t>ki</a:t>
          </a:r>
          <a:r>
            <a:rPr lang="pl-PL" sz="1800" b="0" noProof="0" dirty="0" smtClean="0"/>
            <a:t> spójności</a:t>
          </a:r>
        </a:p>
      </dgm:t>
    </dgm:pt>
    <dgm:pt modelId="{1BD1143C-CFAD-4957-9798-417732C16311}" type="parTrans" cxnId="{F27405BA-32B4-4AF4-B9B8-403B83E1733C}">
      <dgm:prSet/>
      <dgm:spPr/>
      <dgm:t>
        <a:bodyPr/>
        <a:lstStyle/>
        <a:p>
          <a:endParaRPr lang="en-US"/>
        </a:p>
      </dgm:t>
    </dgm:pt>
    <dgm:pt modelId="{659B4B2F-6271-4F70-8711-6CE722DEB263}" type="sibTrans" cxnId="{F27405BA-32B4-4AF4-B9B8-403B83E1733C}">
      <dgm:prSet/>
      <dgm:spPr/>
      <dgm:t>
        <a:bodyPr/>
        <a:lstStyle/>
        <a:p>
          <a:endParaRPr lang="en-US"/>
        </a:p>
      </dgm:t>
    </dgm:pt>
    <dgm:pt modelId="{FC3734F1-E20E-486A-86F3-9C27A92607AA}">
      <dgm:prSet custT="1"/>
      <dgm:spPr/>
      <dgm:t>
        <a:bodyPr anchor="ctr" anchorCtr="0"/>
        <a:lstStyle/>
        <a:p>
          <a:pPr algn="l">
            <a:spcBef>
              <a:spcPct val="0"/>
            </a:spcBef>
            <a:spcAft>
              <a:spcPct val="35000"/>
            </a:spcAft>
          </a:pPr>
          <a:r>
            <a:rPr lang="pl-PL" sz="2000" b="1" noProof="0" dirty="0" smtClean="0"/>
            <a:t>Mobilizowanie prywatnych inwestycji</a:t>
          </a:r>
        </a:p>
        <a:p>
          <a:pPr algn="l">
            <a:spcBef>
              <a:spcPts val="0"/>
            </a:spcBef>
            <a:spcAft>
              <a:spcPts val="840"/>
            </a:spcAft>
          </a:pPr>
          <a:r>
            <a:rPr lang="pl-PL" sz="1800" spc="20" baseline="0" noProof="0" dirty="0" smtClean="0"/>
            <a:t>- </a:t>
          </a:r>
          <a:r>
            <a:rPr lang="pl-PL" sz="1800" spc="20" baseline="0" noProof="0" dirty="0" err="1" smtClean="0"/>
            <a:t>I</a:t>
          </a:r>
          <a:r>
            <a:rPr lang="pl-PL" sz="1800" b="1" spc="20" baseline="0" noProof="0" dirty="0" err="1" smtClean="0"/>
            <a:t>nvestEU</a:t>
          </a:r>
          <a:r>
            <a:rPr lang="pl-PL" sz="1800" spc="20" baseline="0" noProof="0" dirty="0" smtClean="0"/>
            <a:t> oraz finansowanie w formie kredytów lub gwarancji z Europejskiego Banku Inwestycyjnego</a:t>
          </a:r>
        </a:p>
        <a:p>
          <a:pPr algn="l">
            <a:spcBef>
              <a:spcPct val="0"/>
            </a:spcBef>
            <a:spcAft>
              <a:spcPct val="35000"/>
            </a:spcAft>
          </a:pPr>
          <a:endParaRPr lang="pl-PL" sz="1800" noProof="0" dirty="0"/>
        </a:p>
      </dgm:t>
    </dgm:pt>
    <dgm:pt modelId="{FA022576-94CD-456E-803D-4B385BAD6C50}" type="parTrans" cxnId="{C2B3B7FF-5147-46EE-8C1B-A06024A6109A}">
      <dgm:prSet/>
      <dgm:spPr/>
      <dgm:t>
        <a:bodyPr/>
        <a:lstStyle/>
        <a:p>
          <a:endParaRPr lang="en-US"/>
        </a:p>
      </dgm:t>
    </dgm:pt>
    <dgm:pt modelId="{15BAD345-1946-4068-A4B8-8333A372AEB1}" type="sibTrans" cxnId="{C2B3B7FF-5147-46EE-8C1B-A06024A6109A}">
      <dgm:prSet/>
      <dgm:spPr/>
      <dgm:t>
        <a:bodyPr/>
        <a:lstStyle/>
        <a:p>
          <a:endParaRPr lang="en-US"/>
        </a:p>
      </dgm:t>
    </dgm:pt>
    <dgm:pt modelId="{DF361A89-CF8A-4730-9EE4-87AFF5E3AD20}">
      <dgm:prSet custT="1"/>
      <dgm:spPr/>
      <dgm:t>
        <a:bodyPr anchor="t" anchorCtr="0"/>
        <a:lstStyle/>
        <a:p>
          <a:pPr algn="l"/>
          <a:r>
            <a:rPr lang="pl-PL" sz="2000" b="1" noProof="0" dirty="0" smtClean="0"/>
            <a:t>Wsparcie badan naukowych i innowacji</a:t>
          </a:r>
        </a:p>
        <a:p>
          <a:pPr algn="l"/>
          <a:r>
            <a:rPr lang="pl-PL" sz="1800" b="0" i="0" noProof="0" dirty="0" smtClean="0"/>
            <a:t>Horizon Europe </a:t>
          </a:r>
        </a:p>
        <a:p>
          <a:pPr algn="l"/>
          <a:r>
            <a:rPr lang="pl-PL" sz="1800" b="0" i="0" noProof="0" dirty="0" smtClean="0"/>
            <a:t>Partnerstwo </a:t>
          </a:r>
        </a:p>
        <a:p>
          <a:pPr algn="l"/>
          <a:r>
            <a:rPr lang="pl-PL" sz="1800" b="0" i="0" noProof="0" dirty="0" smtClean="0"/>
            <a:t>“Built4People”</a:t>
          </a:r>
        </a:p>
        <a:p>
          <a:pPr algn="l"/>
          <a:r>
            <a:rPr lang="pl-PL" sz="1800" b="0" i="0" noProof="0" dirty="0" smtClean="0"/>
            <a:t>- Misja “Inteligent</a:t>
          </a:r>
          <a:r>
            <a:rPr lang="fr-BE" sz="1800" b="0" i="0" noProof="0" dirty="0" smtClean="0"/>
            <a:t>n</a:t>
          </a:r>
          <a:r>
            <a:rPr lang="pl-PL" sz="1800" b="0" i="0" noProof="0" dirty="0" smtClean="0"/>
            <a:t>e i neutralne dla klimatu miasta”</a:t>
          </a:r>
          <a:endParaRPr lang="pl-PL" sz="1800" b="0" i="0" noProof="0" dirty="0"/>
        </a:p>
      </dgm:t>
    </dgm:pt>
    <dgm:pt modelId="{84AD4D20-4339-4E8A-B876-FFA5B1295CA0}" type="parTrans" cxnId="{7BD87712-8AF8-463C-A957-B5F52BA0C972}">
      <dgm:prSet/>
      <dgm:spPr/>
      <dgm:t>
        <a:bodyPr/>
        <a:lstStyle/>
        <a:p>
          <a:endParaRPr lang="en-US"/>
        </a:p>
      </dgm:t>
    </dgm:pt>
    <dgm:pt modelId="{77A72B5D-039E-4C0B-B485-38F9C3D016C1}" type="sibTrans" cxnId="{7BD87712-8AF8-463C-A957-B5F52BA0C972}">
      <dgm:prSet/>
      <dgm:spPr/>
      <dgm:t>
        <a:bodyPr/>
        <a:lstStyle/>
        <a:p>
          <a:endParaRPr lang="en-US"/>
        </a:p>
      </dgm:t>
    </dgm:pt>
    <dgm:pt modelId="{E7E5B255-CD8E-4696-92DE-C9B589068B18}">
      <dgm:prSet custT="1"/>
      <dgm:spPr/>
      <dgm:t>
        <a:bodyPr/>
        <a:lstStyle/>
        <a:p>
          <a:pPr algn="l"/>
          <a:endParaRPr lang="fr-BE" sz="2000" b="1" noProof="0" dirty="0" smtClean="0"/>
        </a:p>
        <a:p>
          <a:pPr algn="l"/>
          <a:r>
            <a:rPr lang="pl-PL" sz="2000" b="1" noProof="0" dirty="0" smtClean="0"/>
            <a:t>Rozwój rynku</a:t>
          </a:r>
          <a:r>
            <a:rPr lang="fr-BE" sz="2000" b="1" noProof="0" dirty="0" smtClean="0"/>
            <a:t>, </a:t>
          </a:r>
          <a:r>
            <a:rPr lang="fr-BE" sz="2000" b="1" noProof="0" dirty="0" err="1" smtClean="0"/>
            <a:t>znoszenie</a:t>
          </a:r>
          <a:r>
            <a:rPr lang="fr-BE" sz="2000" b="1" noProof="0" dirty="0" smtClean="0"/>
            <a:t> </a:t>
          </a:r>
          <a:r>
            <a:rPr lang="pl-PL" sz="2000" b="1" noProof="0" dirty="0" smtClean="0"/>
            <a:t>barier</a:t>
          </a:r>
          <a:r>
            <a:rPr lang="fr-BE" sz="2000" b="1" noProof="0" dirty="0" smtClean="0"/>
            <a:t>, </a:t>
          </a:r>
          <a:r>
            <a:rPr lang="fr-BE" sz="2000" b="1" noProof="0" dirty="0" err="1" smtClean="0"/>
            <a:t>tworzenie</a:t>
          </a:r>
          <a:r>
            <a:rPr lang="fr-BE" sz="2000" b="1" noProof="0" dirty="0" smtClean="0"/>
            <a:t> </a:t>
          </a:r>
          <a:r>
            <a:rPr lang="fr-BE" sz="2000" b="1" noProof="0" dirty="0" err="1" smtClean="0"/>
            <a:t>korzystnych</a:t>
          </a:r>
          <a:r>
            <a:rPr lang="fr-BE" sz="2000" b="1" noProof="0" dirty="0" smtClean="0"/>
            <a:t> ram</a:t>
          </a:r>
          <a:endParaRPr lang="pl-PL" sz="2000" b="1" noProof="0" dirty="0" smtClean="0"/>
        </a:p>
        <a:p>
          <a:pPr algn="l"/>
          <a:r>
            <a:rPr lang="en-US" sz="1800" b="0" dirty="0" smtClean="0"/>
            <a:t>- LIFE – Clean Energy Transition</a:t>
          </a:r>
        </a:p>
        <a:p>
          <a:pPr algn="l"/>
          <a:r>
            <a:rPr lang="en-US" sz="1800" b="0" dirty="0" smtClean="0"/>
            <a:t>- LIFE – Circular Economy &amp; Quality of Life</a:t>
          </a:r>
        </a:p>
        <a:p>
          <a:pPr algn="l"/>
          <a:endParaRPr lang="en-US" sz="1800" b="0" dirty="0" smtClean="0"/>
        </a:p>
      </dgm:t>
    </dgm:pt>
    <dgm:pt modelId="{E13BD794-D7C9-4D7E-B9EA-47B074D061FE}" type="parTrans" cxnId="{F4495DB7-1639-4C7E-BA95-582157726497}">
      <dgm:prSet/>
      <dgm:spPr/>
      <dgm:t>
        <a:bodyPr/>
        <a:lstStyle/>
        <a:p>
          <a:endParaRPr lang="en-US"/>
        </a:p>
      </dgm:t>
    </dgm:pt>
    <dgm:pt modelId="{00C0A5F5-6A08-469A-BEE2-AF0C1350973F}" type="sibTrans" cxnId="{F4495DB7-1639-4C7E-BA95-582157726497}">
      <dgm:prSet/>
      <dgm:spPr/>
      <dgm:t>
        <a:bodyPr/>
        <a:lstStyle/>
        <a:p>
          <a:endParaRPr lang="en-US"/>
        </a:p>
      </dgm:t>
    </dgm:pt>
    <dgm:pt modelId="{D1D10299-95EC-4988-85A2-B12C5AAB1A7A}" type="pres">
      <dgm:prSet presAssocID="{2A3B9594-8064-45DF-BE43-5E5E682072BD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9CBA5C43-01E2-4E16-9E1A-E79092E903F3}" type="pres">
      <dgm:prSet presAssocID="{443B76FE-2952-47A0-B6FC-D8C402E1309E}" presName="node" presStyleLbl="node1" presStyleIdx="0" presStyleCnt="5" custLinFactNeighborX="4937" custLinFactNeighborY="32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FE670B5-E248-4ABE-94C9-6B366E446FD9}" type="pres">
      <dgm:prSet presAssocID="{BE35527E-84CD-4107-BBF9-2240664035A3}" presName="sibTrans" presStyleCnt="0"/>
      <dgm:spPr/>
    </dgm:pt>
    <dgm:pt modelId="{1E46D16A-5ADE-44CF-A037-C8E6BC8FD99E}" type="pres">
      <dgm:prSet presAssocID="{FC3734F1-E20E-486A-86F3-9C27A92607AA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7662BC4-4C28-48FB-9652-B22A35FF73AA}" type="pres">
      <dgm:prSet presAssocID="{15BAD345-1946-4068-A4B8-8333A372AEB1}" presName="sibTrans" presStyleCnt="0"/>
      <dgm:spPr/>
    </dgm:pt>
    <dgm:pt modelId="{653D0A27-971C-4671-AEA6-8FA1100C6F91}" type="pres">
      <dgm:prSet presAssocID="{DF361A89-CF8A-4730-9EE4-87AFF5E3AD20}" presName="node" presStyleLbl="node1" presStyleIdx="2" presStyleCnt="5" custScaleX="9644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FCC3B06-7CDA-49F6-8E04-7B520DFE99BE}" type="pres">
      <dgm:prSet presAssocID="{77A72B5D-039E-4C0B-B485-38F9C3D016C1}" presName="sibTrans" presStyleCnt="0"/>
      <dgm:spPr/>
    </dgm:pt>
    <dgm:pt modelId="{BDA1EB6F-A67D-434E-84F6-4877458DEBA6}" type="pres">
      <dgm:prSet presAssocID="{E7E5B255-CD8E-4696-92DE-C9B589068B18}" presName="node" presStyleLbl="node1" presStyleIdx="3" presStyleCnt="5" custScaleX="10409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6B04BE4-79F9-4AF9-A260-13AD4E4B78E8}" type="pres">
      <dgm:prSet presAssocID="{00C0A5F5-6A08-469A-BEE2-AF0C1350973F}" presName="sibTrans" presStyleCnt="0"/>
      <dgm:spPr/>
    </dgm:pt>
    <dgm:pt modelId="{81AF02D0-1424-421A-B5D0-3436C8757DAF}" type="pres">
      <dgm:prSet presAssocID="{230BDC79-A1B0-462C-9C56-7F51B1D02D66}" presName="node" presStyleLbl="node1" presStyleIdx="4" presStyleCnt="5" custLinFactNeighborX="249" custLinFactNeighborY="-37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7BD87712-8AF8-463C-A957-B5F52BA0C972}" srcId="{2A3B9594-8064-45DF-BE43-5E5E682072BD}" destId="{DF361A89-CF8A-4730-9EE4-87AFF5E3AD20}" srcOrd="2" destOrd="0" parTransId="{84AD4D20-4339-4E8A-B876-FFA5B1295CA0}" sibTransId="{77A72B5D-039E-4C0B-B485-38F9C3D016C1}"/>
    <dgm:cxn modelId="{7022A3A7-8231-46C7-A0CF-FC4458F57981}" type="presOf" srcId="{E7E5B255-CD8E-4696-92DE-C9B589068B18}" destId="{BDA1EB6F-A67D-434E-84F6-4877458DEBA6}" srcOrd="0" destOrd="0" presId="urn:microsoft.com/office/officeart/2005/8/layout/hList6"/>
    <dgm:cxn modelId="{503095F3-6A45-477E-9E1F-303FDA83A1A5}" srcId="{2A3B9594-8064-45DF-BE43-5E5E682072BD}" destId="{443B76FE-2952-47A0-B6FC-D8C402E1309E}" srcOrd="0" destOrd="0" parTransId="{C04D30E6-89BB-4FFF-B3E4-2520A53D7019}" sibTransId="{BE35527E-84CD-4107-BBF9-2240664035A3}"/>
    <dgm:cxn modelId="{90D23BB1-E094-49B1-BD4E-83972D0201F4}" type="presOf" srcId="{230BDC79-A1B0-462C-9C56-7F51B1D02D66}" destId="{81AF02D0-1424-421A-B5D0-3436C8757DAF}" srcOrd="0" destOrd="0" presId="urn:microsoft.com/office/officeart/2005/8/layout/hList6"/>
    <dgm:cxn modelId="{C2B3B7FF-5147-46EE-8C1B-A06024A6109A}" srcId="{2A3B9594-8064-45DF-BE43-5E5E682072BD}" destId="{FC3734F1-E20E-486A-86F3-9C27A92607AA}" srcOrd="1" destOrd="0" parTransId="{FA022576-94CD-456E-803D-4B385BAD6C50}" sibTransId="{15BAD345-1946-4068-A4B8-8333A372AEB1}"/>
    <dgm:cxn modelId="{B6ED476E-D500-4EB0-AE65-C0B75D994E92}" type="presOf" srcId="{443B76FE-2952-47A0-B6FC-D8C402E1309E}" destId="{9CBA5C43-01E2-4E16-9E1A-E79092E903F3}" srcOrd="0" destOrd="0" presId="urn:microsoft.com/office/officeart/2005/8/layout/hList6"/>
    <dgm:cxn modelId="{B3459EA5-E0E2-4BD9-AB0C-11E67E5BD89B}" type="presOf" srcId="{DF361A89-CF8A-4730-9EE4-87AFF5E3AD20}" destId="{653D0A27-971C-4671-AEA6-8FA1100C6F91}" srcOrd="0" destOrd="0" presId="urn:microsoft.com/office/officeart/2005/8/layout/hList6"/>
    <dgm:cxn modelId="{F27405BA-32B4-4AF4-B9B8-403B83E1733C}" srcId="{2A3B9594-8064-45DF-BE43-5E5E682072BD}" destId="{230BDC79-A1B0-462C-9C56-7F51B1D02D66}" srcOrd="4" destOrd="0" parTransId="{1BD1143C-CFAD-4957-9798-417732C16311}" sibTransId="{659B4B2F-6271-4F70-8711-6CE722DEB263}"/>
    <dgm:cxn modelId="{F4495DB7-1639-4C7E-BA95-582157726497}" srcId="{2A3B9594-8064-45DF-BE43-5E5E682072BD}" destId="{E7E5B255-CD8E-4696-92DE-C9B589068B18}" srcOrd="3" destOrd="0" parTransId="{E13BD794-D7C9-4D7E-B9EA-47B074D061FE}" sibTransId="{00C0A5F5-6A08-469A-BEE2-AF0C1350973F}"/>
    <dgm:cxn modelId="{B47D33D8-DC71-439D-A4CD-461016F2DEAA}" type="presOf" srcId="{FC3734F1-E20E-486A-86F3-9C27A92607AA}" destId="{1E46D16A-5ADE-44CF-A037-C8E6BC8FD99E}" srcOrd="0" destOrd="0" presId="urn:microsoft.com/office/officeart/2005/8/layout/hList6"/>
    <dgm:cxn modelId="{223EAAF3-ACF0-4A13-B1C7-80DBED86BFD7}" type="presOf" srcId="{2A3B9594-8064-45DF-BE43-5E5E682072BD}" destId="{D1D10299-95EC-4988-85A2-B12C5AAB1A7A}" srcOrd="0" destOrd="0" presId="urn:microsoft.com/office/officeart/2005/8/layout/hList6"/>
    <dgm:cxn modelId="{42FCFAAD-5D02-4870-999B-979A5E4B440C}" type="presParOf" srcId="{D1D10299-95EC-4988-85A2-B12C5AAB1A7A}" destId="{9CBA5C43-01E2-4E16-9E1A-E79092E903F3}" srcOrd="0" destOrd="0" presId="urn:microsoft.com/office/officeart/2005/8/layout/hList6"/>
    <dgm:cxn modelId="{51EBAFDB-2FE8-45DD-915F-9065381BCDD1}" type="presParOf" srcId="{D1D10299-95EC-4988-85A2-B12C5AAB1A7A}" destId="{4FE670B5-E248-4ABE-94C9-6B366E446FD9}" srcOrd="1" destOrd="0" presId="urn:microsoft.com/office/officeart/2005/8/layout/hList6"/>
    <dgm:cxn modelId="{CB84A729-70E3-4485-B89D-7AE10F8D63AE}" type="presParOf" srcId="{D1D10299-95EC-4988-85A2-B12C5AAB1A7A}" destId="{1E46D16A-5ADE-44CF-A037-C8E6BC8FD99E}" srcOrd="2" destOrd="0" presId="urn:microsoft.com/office/officeart/2005/8/layout/hList6"/>
    <dgm:cxn modelId="{7E4DE029-D4CA-449D-94E7-505685853D5E}" type="presParOf" srcId="{D1D10299-95EC-4988-85A2-B12C5AAB1A7A}" destId="{07662BC4-4C28-48FB-9652-B22A35FF73AA}" srcOrd="3" destOrd="0" presId="urn:microsoft.com/office/officeart/2005/8/layout/hList6"/>
    <dgm:cxn modelId="{53C541E8-BB18-4162-A8C7-ED87439639BF}" type="presParOf" srcId="{D1D10299-95EC-4988-85A2-B12C5AAB1A7A}" destId="{653D0A27-971C-4671-AEA6-8FA1100C6F91}" srcOrd="4" destOrd="0" presId="urn:microsoft.com/office/officeart/2005/8/layout/hList6"/>
    <dgm:cxn modelId="{AF602301-1C0E-41C1-B5F4-2FC499729C98}" type="presParOf" srcId="{D1D10299-95EC-4988-85A2-B12C5AAB1A7A}" destId="{9FCC3B06-7CDA-49F6-8E04-7B520DFE99BE}" srcOrd="5" destOrd="0" presId="urn:microsoft.com/office/officeart/2005/8/layout/hList6"/>
    <dgm:cxn modelId="{A43F67E6-D5E4-4265-BEBE-220EA97114A7}" type="presParOf" srcId="{D1D10299-95EC-4988-85A2-B12C5AAB1A7A}" destId="{BDA1EB6F-A67D-434E-84F6-4877458DEBA6}" srcOrd="6" destOrd="0" presId="urn:microsoft.com/office/officeart/2005/8/layout/hList6"/>
    <dgm:cxn modelId="{B6F0FF9E-7905-4CE7-9CDB-35D4C3FDCBFA}" type="presParOf" srcId="{D1D10299-95EC-4988-85A2-B12C5AAB1A7A}" destId="{C6B04BE4-79F9-4AF9-A260-13AD4E4B78E8}" srcOrd="7" destOrd="0" presId="urn:microsoft.com/office/officeart/2005/8/layout/hList6"/>
    <dgm:cxn modelId="{494C9BE0-8E11-4630-B06D-B60C13656759}" type="presParOf" srcId="{D1D10299-95EC-4988-85A2-B12C5AAB1A7A}" destId="{81AF02D0-1424-421A-B5D0-3436C8757DAF}" srcOrd="8" destOrd="0" presId="urn:microsoft.com/office/officeart/2005/8/layout/hList6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82E1F26-50C7-4BA8-8956-963F67269256}">
      <dsp:nvSpPr>
        <dsp:cNvPr id="0" name=""/>
        <dsp:cNvSpPr/>
      </dsp:nvSpPr>
      <dsp:spPr>
        <a:xfrm>
          <a:off x="3127" y="619940"/>
          <a:ext cx="2481334" cy="1488800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2200" kern="1200" noProof="0" dirty="0" smtClean="0">
              <a:latin typeface="+mn-lt"/>
            </a:rPr>
            <a:t>Wzmocnione przepisy i lepszy dostęp do informacji </a:t>
          </a:r>
          <a:endParaRPr lang="pl-PL" sz="2200" kern="1200" noProof="0" dirty="0">
            <a:latin typeface="+mn-lt"/>
          </a:endParaRPr>
        </a:p>
      </dsp:txBody>
      <dsp:txXfrm>
        <a:off x="3127" y="619940"/>
        <a:ext cx="2481334" cy="1488800"/>
      </dsp:txXfrm>
    </dsp:sp>
    <dsp:sp modelId="{BD4173AB-3032-46BD-87B0-6B33094CF643}">
      <dsp:nvSpPr>
        <dsp:cNvPr id="0" name=""/>
        <dsp:cNvSpPr/>
      </dsp:nvSpPr>
      <dsp:spPr>
        <a:xfrm>
          <a:off x="2732595" y="619940"/>
          <a:ext cx="2481334" cy="1488800"/>
        </a:xfrm>
        <a:prstGeom prst="rect">
          <a:avLst/>
        </a:prstGeom>
        <a:solidFill>
          <a:schemeClr val="accent3">
            <a:hueOff val="-1303161"/>
            <a:satOff val="1849"/>
            <a:lumOff val="202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2200" kern="1200" dirty="0" smtClean="0"/>
            <a:t>Dostęp</a:t>
          </a:r>
          <a:r>
            <a:rPr lang="fr-BE" sz="2200" kern="1200" dirty="0" smtClean="0"/>
            <a:t> do</a:t>
          </a:r>
          <a:r>
            <a:rPr lang="pl-PL" sz="2200" kern="1200" dirty="0" smtClean="0"/>
            <a:t> finansowania</a:t>
          </a:r>
          <a:endParaRPr lang="en-US" sz="2200" kern="1200" dirty="0">
            <a:latin typeface="EC Square Sans Cond Pro" panose="020B0506040000020004" pitchFamily="34" charset="0"/>
          </a:endParaRPr>
        </a:p>
      </dsp:txBody>
      <dsp:txXfrm>
        <a:off x="2732595" y="619940"/>
        <a:ext cx="2481334" cy="1488800"/>
      </dsp:txXfrm>
    </dsp:sp>
    <dsp:sp modelId="{C2372503-F1CC-4D16-BAB6-4C98F165128D}">
      <dsp:nvSpPr>
        <dsp:cNvPr id="0" name=""/>
        <dsp:cNvSpPr/>
      </dsp:nvSpPr>
      <dsp:spPr>
        <a:xfrm>
          <a:off x="5462063" y="619940"/>
          <a:ext cx="2481334" cy="1488800"/>
        </a:xfrm>
        <a:prstGeom prst="rect">
          <a:avLst/>
        </a:prstGeom>
        <a:solidFill>
          <a:schemeClr val="accent3">
            <a:hueOff val="-2606322"/>
            <a:satOff val="3698"/>
            <a:lumOff val="405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2200" kern="1200" noProof="0" dirty="0" smtClean="0">
              <a:latin typeface="+mj-lt"/>
            </a:rPr>
            <a:t>Zwiększona pomoc techniczna</a:t>
          </a:r>
          <a:endParaRPr lang="pl-PL" sz="2200" kern="1200" noProof="0" dirty="0">
            <a:latin typeface="+mj-lt"/>
          </a:endParaRPr>
        </a:p>
      </dsp:txBody>
      <dsp:txXfrm>
        <a:off x="5462063" y="619940"/>
        <a:ext cx="2481334" cy="1488800"/>
      </dsp:txXfrm>
    </dsp:sp>
    <dsp:sp modelId="{13464F30-0455-40DB-B1A2-6DAED0BC31B7}">
      <dsp:nvSpPr>
        <dsp:cNvPr id="0" name=""/>
        <dsp:cNvSpPr/>
      </dsp:nvSpPr>
      <dsp:spPr>
        <a:xfrm>
          <a:off x="8191530" y="619940"/>
          <a:ext cx="2481334" cy="1488800"/>
        </a:xfrm>
        <a:prstGeom prst="rect">
          <a:avLst/>
        </a:prstGeom>
        <a:solidFill>
          <a:schemeClr val="accent3">
            <a:hueOff val="-3909483"/>
            <a:satOff val="5547"/>
            <a:lumOff val="6079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2200" kern="1200" noProof="0" dirty="0" smtClean="0">
              <a:latin typeface="+mj-lt"/>
            </a:rPr>
            <a:t>Podwójna transformacja ekologiczna</a:t>
          </a:r>
        </a:p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2200" kern="1200" noProof="0" dirty="0" smtClean="0">
              <a:latin typeface="+mj-lt"/>
            </a:rPr>
            <a:t>i cyfrowa</a:t>
          </a:r>
          <a:endParaRPr lang="pl-PL" sz="2200" kern="1200" noProof="0" dirty="0">
            <a:latin typeface="+mj-lt"/>
          </a:endParaRPr>
        </a:p>
      </dsp:txBody>
      <dsp:txXfrm>
        <a:off x="8191530" y="619940"/>
        <a:ext cx="2481334" cy="1488800"/>
      </dsp:txXfrm>
    </dsp:sp>
    <dsp:sp modelId="{18407EF7-B2DC-42EF-8184-3D04AD4DB2DC}">
      <dsp:nvSpPr>
        <dsp:cNvPr id="0" name=""/>
        <dsp:cNvSpPr/>
      </dsp:nvSpPr>
      <dsp:spPr>
        <a:xfrm>
          <a:off x="1367861" y="2356874"/>
          <a:ext cx="2481334" cy="1488800"/>
        </a:xfrm>
        <a:prstGeom prst="rect">
          <a:avLst/>
        </a:prstGeom>
        <a:solidFill>
          <a:schemeClr val="accent3">
            <a:hueOff val="-5212644"/>
            <a:satOff val="7396"/>
            <a:lumOff val="810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2200" kern="1200" noProof="0" dirty="0" smtClean="0"/>
            <a:t>Rozwój zrównoważonych materiałów i usług budowlanych</a:t>
          </a:r>
          <a:endParaRPr lang="pl-PL" sz="2200" kern="1200" noProof="0" dirty="0">
            <a:latin typeface="EC Square Sans Cond Pro" panose="020B0506040000020004" pitchFamily="34" charset="0"/>
          </a:endParaRPr>
        </a:p>
      </dsp:txBody>
      <dsp:txXfrm>
        <a:off x="1367861" y="2356874"/>
        <a:ext cx="2481334" cy="1488800"/>
      </dsp:txXfrm>
    </dsp:sp>
    <dsp:sp modelId="{06F4B6EE-762F-43FF-829A-866E98DE42CF}">
      <dsp:nvSpPr>
        <dsp:cNvPr id="0" name=""/>
        <dsp:cNvSpPr/>
      </dsp:nvSpPr>
      <dsp:spPr>
        <a:xfrm>
          <a:off x="4019713" y="2368517"/>
          <a:ext cx="2481334" cy="1488800"/>
        </a:xfrm>
        <a:prstGeom prst="rect">
          <a:avLst/>
        </a:prstGeom>
        <a:solidFill>
          <a:schemeClr val="accent3">
            <a:hueOff val="-6515804"/>
            <a:satOff val="9245"/>
            <a:lumOff val="1013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200" kern="1200" dirty="0">
            <a:latin typeface="EC Square Sans Cond Pro" panose="020B0506040000020004" pitchFamily="34" charset="0"/>
          </a:endParaRPr>
        </a:p>
      </dsp:txBody>
      <dsp:txXfrm>
        <a:off x="4019713" y="2368517"/>
        <a:ext cx="2481334" cy="1488800"/>
      </dsp:txXfrm>
    </dsp:sp>
    <dsp:sp modelId="{72A3CE2F-4003-4C6D-9B25-7E946C849038}">
      <dsp:nvSpPr>
        <dsp:cNvPr id="0" name=""/>
        <dsp:cNvSpPr/>
      </dsp:nvSpPr>
      <dsp:spPr>
        <a:xfrm>
          <a:off x="6826797" y="2356874"/>
          <a:ext cx="2481334" cy="1488800"/>
        </a:xfrm>
        <a:prstGeom prst="rect">
          <a:avLst/>
        </a:prstGeom>
        <a:solidFill>
          <a:schemeClr val="accent3">
            <a:hueOff val="-7818965"/>
            <a:satOff val="11094"/>
            <a:lumOff val="1215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BE" sz="2200" kern="1200" dirty="0" smtClean="0">
              <a:latin typeface="EC Square Sans Cond Pro" panose="020B0506040000020004" pitchFamily="34" charset="0"/>
            </a:rPr>
            <a:t>O</a:t>
          </a:r>
          <a:r>
            <a:rPr lang="pl-PL" sz="2200" kern="1200" dirty="0" err="1" smtClean="0">
              <a:latin typeface="EC Square Sans Cond Pro" panose="020B0506040000020004" pitchFamily="34" charset="0"/>
            </a:rPr>
            <a:t>bniż</a:t>
          </a:r>
          <a:r>
            <a:rPr lang="fr-BE" sz="2200" kern="1200" dirty="0" smtClean="0">
              <a:latin typeface="EC Square Sans Cond Pro" panose="020B0506040000020004" pitchFamily="34" charset="0"/>
            </a:rPr>
            <a:t>a</a:t>
          </a:r>
          <a:r>
            <a:rPr lang="pl-PL" sz="2200" kern="1200" dirty="0" smtClean="0">
              <a:latin typeface="EC Square Sans Cond Pro" panose="020B0506040000020004" pitchFamily="34" charset="0"/>
            </a:rPr>
            <a:t>ni</a:t>
          </a:r>
          <a:r>
            <a:rPr lang="fr-BE" sz="2200" kern="1200" smtClean="0">
              <a:latin typeface="EC Square Sans Cond Pro" panose="020B0506040000020004" pitchFamily="34" charset="0"/>
            </a:rPr>
            <a:t>e</a:t>
          </a:r>
          <a:r>
            <a:rPr lang="pl-PL" sz="2200" kern="1200" smtClean="0">
              <a:latin typeface="EC Square Sans Cond Pro" panose="020B0506040000020004" pitchFamily="34" charset="0"/>
            </a:rPr>
            <a:t> </a:t>
          </a:r>
          <a:r>
            <a:rPr lang="pl-PL" sz="2200" kern="1200" dirty="0" smtClean="0">
              <a:latin typeface="EC Square Sans Cond Pro" panose="020B0506040000020004" pitchFamily="34" charset="0"/>
            </a:rPr>
            <a:t>emisyjności ogrzewania i chłodzenia</a:t>
          </a:r>
          <a:endParaRPr lang="en-US" sz="2200" kern="1200" dirty="0">
            <a:latin typeface="EC Square Sans Cond Pro" panose="020B0506040000020004" pitchFamily="34" charset="0"/>
          </a:endParaRPr>
        </a:p>
      </dsp:txBody>
      <dsp:txXfrm>
        <a:off x="6826797" y="2356874"/>
        <a:ext cx="2481334" cy="148880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CBA5C43-01E2-4E16-9E1A-E79092E903F3}">
      <dsp:nvSpPr>
        <dsp:cNvPr id="0" name=""/>
        <dsp:cNvSpPr/>
      </dsp:nvSpPr>
      <dsp:spPr>
        <a:xfrm rot="16200000">
          <a:off x="-1378649" y="1386790"/>
          <a:ext cx="4873115" cy="2099535"/>
        </a:xfrm>
        <a:prstGeom prst="flowChartManualOperation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0" tIns="0" rIns="127000" bIns="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2000" b="1" kern="1200" noProof="0" dirty="0" smtClean="0"/>
            <a:t>Bezpośrednie wsparcie renowacji</a:t>
          </a:r>
          <a:endParaRPr lang="pl-PL" sz="1800" kern="1200" noProof="0" dirty="0" smtClean="0"/>
        </a:p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800" kern="1200" noProof="0" dirty="0" smtClean="0"/>
            <a:t>- Instrument na rzecz Odbudowy </a:t>
          </a:r>
          <a:r>
            <a:rPr lang="fr-BE" sz="1800" kern="1200" noProof="0" dirty="0" smtClean="0"/>
            <a:t>(</a:t>
          </a:r>
          <a:r>
            <a:rPr lang="fr-BE" sz="1800" kern="1200" noProof="0" dirty="0" err="1" smtClean="0"/>
            <a:t>Krajowe</a:t>
          </a:r>
          <a:r>
            <a:rPr lang="fr-BE" sz="1800" kern="1200" noProof="0" dirty="0" smtClean="0"/>
            <a:t> </a:t>
          </a:r>
          <a:r>
            <a:rPr lang="fr-BE" sz="1800" kern="1200" noProof="0" dirty="0" err="1" smtClean="0"/>
            <a:t>Plany</a:t>
          </a:r>
          <a:r>
            <a:rPr lang="fr-BE" sz="1800" kern="1200" noProof="0" dirty="0" smtClean="0"/>
            <a:t> </a:t>
          </a:r>
          <a:r>
            <a:rPr lang="fr-BE" sz="1800" kern="1200" noProof="0" dirty="0" err="1" smtClean="0"/>
            <a:t>Odbudowy</a:t>
          </a:r>
          <a:r>
            <a:rPr lang="fr-BE" sz="1800" kern="1200" noProof="0" dirty="0" smtClean="0"/>
            <a:t>)</a:t>
          </a:r>
          <a:endParaRPr lang="pl-PL" sz="1800" kern="1200" noProof="0" dirty="0" smtClean="0"/>
        </a:p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800" kern="1200" noProof="0" dirty="0" smtClean="0"/>
            <a:t>- </a:t>
          </a:r>
          <a:r>
            <a:rPr lang="fr-BE" sz="1800" kern="1200" noProof="0" dirty="0" err="1" smtClean="0"/>
            <a:t>Fundusze</a:t>
          </a:r>
          <a:r>
            <a:rPr lang="fr-BE" sz="1800" kern="1200" noProof="0" dirty="0" smtClean="0"/>
            <a:t> p</a:t>
          </a:r>
          <a:r>
            <a:rPr lang="pl-PL" sz="1800" kern="1200" noProof="0" dirty="0" err="1" smtClean="0"/>
            <a:t>olityk</a:t>
          </a:r>
          <a:r>
            <a:rPr lang="fr-BE" sz="1800" kern="1200" noProof="0" dirty="0" smtClean="0"/>
            <a:t>i</a:t>
          </a:r>
          <a:r>
            <a:rPr lang="pl-PL" sz="1800" kern="1200" noProof="0" dirty="0" smtClean="0"/>
            <a:t> spójności </a:t>
          </a:r>
        </a:p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800" kern="1200" noProof="0" dirty="0" smtClean="0"/>
            <a:t>- Fundusz Sprawiedliwej Transformacji</a:t>
          </a:r>
          <a:endParaRPr lang="pl-PL" sz="2000" kern="1200" noProof="0" dirty="0"/>
        </a:p>
      </dsp:txBody>
      <dsp:txXfrm rot="5400000">
        <a:off x="8141" y="974623"/>
        <a:ext cx="2099535" cy="2923869"/>
      </dsp:txXfrm>
    </dsp:sp>
    <dsp:sp modelId="{1E46D16A-5ADE-44CF-A037-C8E6BC8FD99E}">
      <dsp:nvSpPr>
        <dsp:cNvPr id="0" name=""/>
        <dsp:cNvSpPr/>
      </dsp:nvSpPr>
      <dsp:spPr>
        <a:xfrm rot="16200000">
          <a:off x="870576" y="1386790"/>
          <a:ext cx="4873115" cy="2099535"/>
        </a:xfrm>
        <a:prstGeom prst="flowChartManualOperation">
          <a:avLst/>
        </a:prstGeom>
        <a:solidFill>
          <a:schemeClr val="accent3">
            <a:hueOff val="-1954741"/>
            <a:satOff val="2773"/>
            <a:lumOff val="3039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0" tIns="0" rIns="127000" bIns="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2000" b="1" kern="1200" noProof="0" dirty="0" smtClean="0"/>
            <a:t>Mobilizowanie prywatnych inwestycji</a:t>
          </a:r>
        </a:p>
        <a:p>
          <a:pPr lvl="0" algn="l" defTabSz="889000">
            <a:lnSpc>
              <a:spcPct val="90000"/>
            </a:lnSpc>
            <a:spcBef>
              <a:spcPct val="0"/>
            </a:spcBef>
            <a:spcAft>
              <a:spcPts val="840"/>
            </a:spcAft>
          </a:pPr>
          <a:r>
            <a:rPr lang="pl-PL" sz="1800" kern="1200" spc="20" baseline="0" noProof="0" dirty="0" smtClean="0"/>
            <a:t>- </a:t>
          </a:r>
          <a:r>
            <a:rPr lang="pl-PL" sz="1800" kern="1200" spc="20" baseline="0" noProof="0" dirty="0" err="1" smtClean="0"/>
            <a:t>I</a:t>
          </a:r>
          <a:r>
            <a:rPr lang="pl-PL" sz="1800" b="1" kern="1200" spc="20" baseline="0" noProof="0" dirty="0" err="1" smtClean="0"/>
            <a:t>nvestEU</a:t>
          </a:r>
          <a:r>
            <a:rPr lang="pl-PL" sz="1800" kern="1200" spc="20" baseline="0" noProof="0" dirty="0" smtClean="0"/>
            <a:t> oraz finansowanie w formie kredytów lub gwarancji z Europejskiego Banku Inwestycyjnego</a:t>
          </a:r>
        </a:p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l-PL" sz="1800" kern="1200" noProof="0" dirty="0"/>
        </a:p>
      </dsp:txBody>
      <dsp:txXfrm rot="5400000">
        <a:off x="2257366" y="974623"/>
        <a:ext cx="2099535" cy="2923869"/>
      </dsp:txXfrm>
    </dsp:sp>
    <dsp:sp modelId="{653D0A27-971C-4671-AEA6-8FA1100C6F91}">
      <dsp:nvSpPr>
        <dsp:cNvPr id="0" name=""/>
        <dsp:cNvSpPr/>
      </dsp:nvSpPr>
      <dsp:spPr>
        <a:xfrm rot="16200000">
          <a:off x="3090216" y="1424151"/>
          <a:ext cx="4873115" cy="2024812"/>
        </a:xfrm>
        <a:prstGeom prst="flowChartManualOperation">
          <a:avLst/>
        </a:prstGeom>
        <a:solidFill>
          <a:schemeClr val="accent3">
            <a:hueOff val="-3909483"/>
            <a:satOff val="5547"/>
            <a:lumOff val="6079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0" tIns="0" rIns="127000" bIns="0" numCol="1" spcCol="1270" anchor="t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2000" b="1" kern="1200" noProof="0" dirty="0" smtClean="0"/>
            <a:t>Wsparcie badan naukowych i innowacji</a:t>
          </a:r>
        </a:p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800" b="0" i="0" kern="1200" noProof="0" dirty="0" smtClean="0"/>
            <a:t>Horizon Europe </a:t>
          </a:r>
        </a:p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800" b="0" i="0" kern="1200" noProof="0" dirty="0" smtClean="0"/>
            <a:t>Partnerstwo </a:t>
          </a:r>
        </a:p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800" b="0" i="0" kern="1200" noProof="0" dirty="0" smtClean="0"/>
            <a:t>“Built4People”</a:t>
          </a:r>
        </a:p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800" b="0" i="0" kern="1200" noProof="0" dirty="0" smtClean="0"/>
            <a:t>- Misja “Inteligent</a:t>
          </a:r>
          <a:r>
            <a:rPr lang="fr-BE" sz="1800" b="0" i="0" kern="1200" noProof="0" dirty="0" smtClean="0"/>
            <a:t>n</a:t>
          </a:r>
          <a:r>
            <a:rPr lang="pl-PL" sz="1800" b="0" i="0" kern="1200" noProof="0" dirty="0" smtClean="0"/>
            <a:t>e i neutralne dla klimatu miasta”</a:t>
          </a:r>
          <a:endParaRPr lang="pl-PL" sz="1800" b="0" i="0" kern="1200" noProof="0" dirty="0"/>
        </a:p>
      </dsp:txBody>
      <dsp:txXfrm rot="5400000">
        <a:off x="4514367" y="974623"/>
        <a:ext cx="2024812" cy="2923869"/>
      </dsp:txXfrm>
    </dsp:sp>
    <dsp:sp modelId="{BDA1EB6F-A67D-434E-84F6-4877458DEBA6}">
      <dsp:nvSpPr>
        <dsp:cNvPr id="0" name=""/>
        <dsp:cNvSpPr/>
      </dsp:nvSpPr>
      <dsp:spPr>
        <a:xfrm rot="16200000">
          <a:off x="5352832" y="1343812"/>
          <a:ext cx="4873115" cy="2185490"/>
        </a:xfrm>
        <a:prstGeom prst="flowChartManualOperation">
          <a:avLst/>
        </a:prstGeom>
        <a:solidFill>
          <a:schemeClr val="accent3">
            <a:hueOff val="-5864224"/>
            <a:satOff val="8320"/>
            <a:lumOff val="911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0" tIns="0" rIns="127000" bIns="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BE" sz="2000" b="1" kern="1200" noProof="0" dirty="0" smtClean="0"/>
        </a:p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2000" b="1" kern="1200" noProof="0" dirty="0" smtClean="0"/>
            <a:t>Rozwój rynku</a:t>
          </a:r>
          <a:r>
            <a:rPr lang="fr-BE" sz="2000" b="1" kern="1200" noProof="0" dirty="0" smtClean="0"/>
            <a:t>, </a:t>
          </a:r>
          <a:r>
            <a:rPr lang="fr-BE" sz="2000" b="1" kern="1200" noProof="0" dirty="0" err="1" smtClean="0"/>
            <a:t>znoszenie</a:t>
          </a:r>
          <a:r>
            <a:rPr lang="fr-BE" sz="2000" b="1" kern="1200" noProof="0" dirty="0" smtClean="0"/>
            <a:t> </a:t>
          </a:r>
          <a:r>
            <a:rPr lang="pl-PL" sz="2000" b="1" kern="1200" noProof="0" dirty="0" smtClean="0"/>
            <a:t>barier</a:t>
          </a:r>
          <a:r>
            <a:rPr lang="fr-BE" sz="2000" b="1" kern="1200" noProof="0" dirty="0" smtClean="0"/>
            <a:t>, </a:t>
          </a:r>
          <a:r>
            <a:rPr lang="fr-BE" sz="2000" b="1" kern="1200" noProof="0" dirty="0" err="1" smtClean="0"/>
            <a:t>tworzenie</a:t>
          </a:r>
          <a:r>
            <a:rPr lang="fr-BE" sz="2000" b="1" kern="1200" noProof="0" dirty="0" smtClean="0"/>
            <a:t> </a:t>
          </a:r>
          <a:r>
            <a:rPr lang="fr-BE" sz="2000" b="1" kern="1200" noProof="0" dirty="0" err="1" smtClean="0"/>
            <a:t>korzystnych</a:t>
          </a:r>
          <a:r>
            <a:rPr lang="fr-BE" sz="2000" b="1" kern="1200" noProof="0" dirty="0" smtClean="0"/>
            <a:t> ram</a:t>
          </a:r>
          <a:endParaRPr lang="pl-PL" sz="2000" b="1" kern="1200" noProof="0" dirty="0" smtClean="0"/>
        </a:p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0" kern="1200" dirty="0" smtClean="0"/>
            <a:t>- LIFE – Clean Energy Transition</a:t>
          </a:r>
        </a:p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0" kern="1200" dirty="0" smtClean="0"/>
            <a:t>- LIFE – Circular Economy &amp; Quality of Life</a:t>
          </a:r>
        </a:p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800" b="0" kern="1200" dirty="0" smtClean="0"/>
        </a:p>
      </dsp:txBody>
      <dsp:txXfrm rot="5400000">
        <a:off x="6696644" y="974623"/>
        <a:ext cx="2185490" cy="2923869"/>
      </dsp:txXfrm>
    </dsp:sp>
    <dsp:sp modelId="{81AF02D0-1424-421A-B5D0-3436C8757DAF}">
      <dsp:nvSpPr>
        <dsp:cNvPr id="0" name=""/>
        <dsp:cNvSpPr/>
      </dsp:nvSpPr>
      <dsp:spPr>
        <a:xfrm rot="16200000">
          <a:off x="7653177" y="1386790"/>
          <a:ext cx="4873115" cy="2099535"/>
        </a:xfrm>
        <a:prstGeom prst="flowChartManualOperation">
          <a:avLst/>
        </a:prstGeom>
        <a:solidFill>
          <a:schemeClr val="accent3">
            <a:hueOff val="-7818965"/>
            <a:satOff val="11094"/>
            <a:lumOff val="1215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0" tIns="0" rIns="127000" bIns="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2000" b="1" kern="1200" noProof="0" dirty="0" smtClean="0"/>
            <a:t>Pomoc techniczna i doradztwo</a:t>
          </a:r>
        </a:p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800" b="0" kern="1200" noProof="0" dirty="0" smtClean="0"/>
            <a:t>-</a:t>
          </a:r>
          <a:r>
            <a:rPr lang="pl-PL" sz="2000" b="1" kern="1200" noProof="0" dirty="0" smtClean="0"/>
            <a:t> </a:t>
          </a:r>
          <a:r>
            <a:rPr lang="pl-PL" sz="1800" b="0" kern="1200" noProof="0" dirty="0" smtClean="0"/>
            <a:t>ELENA </a:t>
          </a:r>
          <a:r>
            <a:rPr lang="pl-PL" sz="1800" b="0" kern="1200" noProof="0" dirty="0" err="1" smtClean="0"/>
            <a:t>Facility</a:t>
          </a:r>
          <a:endParaRPr lang="pl-PL" sz="1800" b="0" kern="1200" noProof="0" dirty="0" smtClean="0"/>
        </a:p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800" b="0" kern="1200" noProof="0" dirty="0" smtClean="0"/>
            <a:t>- Pomoc techniczna w funduszach  </a:t>
          </a:r>
          <a:r>
            <a:rPr lang="pl-PL" sz="1800" b="0" kern="1200" noProof="0" dirty="0" err="1" smtClean="0"/>
            <a:t>polity</a:t>
          </a:r>
          <a:r>
            <a:rPr lang="fr-BE" sz="1800" b="0" kern="1200" noProof="0" dirty="0" err="1" smtClean="0"/>
            <a:t>ki</a:t>
          </a:r>
          <a:r>
            <a:rPr lang="pl-PL" sz="1800" b="0" kern="1200" noProof="0" dirty="0" smtClean="0"/>
            <a:t> spójności</a:t>
          </a:r>
        </a:p>
      </dsp:txBody>
      <dsp:txXfrm rot="5400000">
        <a:off x="9039967" y="974623"/>
        <a:ext cx="2099535" cy="292386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List6">
  <dgm:title val=""/>
  <dgm:desc val=""/>
  <dgm:catLst>
    <dgm:cat type="list" pri="1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ptType="node" refType="h"/>
      <dgm:constr type="w" for="ch" ptType="node" refType="w"/>
      <dgm:constr type="primFontSz" for="ch" ptType="node" op="equ"/>
      <dgm:constr type="w" for="ch" forName="sibTrans" refType="w" fact="0.075"/>
    </dgm:constrLst>
    <dgm:ruleLst/>
    <dgm:forEach name="nodesForEach" axis="ch" ptType="node">
      <dgm:layoutNode name="node">
        <dgm:varLst>
          <dgm:bulletEnabled val="1"/>
        </dgm:varLst>
        <dgm:alg type="tx"/>
        <dgm:choose name="Name4">
          <dgm:if name="Name5" func="var" arg="dir" op="equ" val="norm">
            <dgm:shape xmlns:r="http://schemas.openxmlformats.org/officeDocument/2006/relationships" rot="-90" type="flowChartManualOperation" r:blip="">
              <dgm:adjLst/>
            </dgm:shape>
          </dgm:if>
          <dgm:else name="Name6">
            <dgm:shape xmlns:r="http://schemas.openxmlformats.org/officeDocument/2006/relationships" rot="90" type="flowChartManualOperation" r:blip="">
              <dgm:adjLst/>
            </dgm:shape>
          </dgm:else>
        </dgm:choose>
        <dgm:presOf axis="desOrSelf" ptType="node"/>
        <dgm:constrLst>
          <dgm:constr type="primFontSz" val="65"/>
          <dgm:constr type="tMarg"/>
          <dgm:constr type="bMarg"/>
          <dgm:constr type="lMarg" refType="primFontSz" fact="0.5"/>
          <dgm:constr type="rMarg" refType="lMarg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BE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468E6EA-EF7C-4D83-962D-7304006BAACE}" type="datetimeFigureOut">
              <a:rPr lang="fr-BE" smtClean="0"/>
              <a:t>28-05-2021</a:t>
            </a:fld>
            <a:endParaRPr lang="fr-BE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BE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B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B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61B4F12-F45F-49A8-8A6D-BBE65851843C}" type="slidenum">
              <a:rPr lang="fr-BE" smtClean="0"/>
              <a:t>‹#›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16801224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CF2995-AB43-4B7C-B8CD-9DC7C3692A9C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2422261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1B4F12-F45F-49A8-8A6D-BBE65851843C}" type="slidenum">
              <a:rPr lang="fr-BE" smtClean="0"/>
              <a:t>2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81516160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 defTabSz="920607">
              <a:buFont typeface="Arial" panose="020B0604020202020204" pitchFamily="34" charset="0"/>
              <a:buNone/>
              <a:defRPr/>
            </a:pPr>
            <a:endParaRPr lang="pl-PL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CF2995-AB43-4B7C-B8CD-9DC7C3692A9C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2399015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B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CF2995-AB43-4B7C-B8CD-9DC7C3692A9C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6642717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FBC6C1-5A18-478C-A62A-817C83F33EC7}" type="slidenum">
              <a:rPr lang="en-GB" altLang="en-US" smtClean="0"/>
              <a:pPr/>
              <a:t>5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408938915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baseline="0" dirty="0" smtClean="0"/>
              <a:t> </a:t>
            </a:r>
            <a:endParaRPr lang="pl-P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1B4F12-F45F-49A8-8A6D-BBE65851843C}" type="slidenum">
              <a:rPr lang="fr-BE" smtClean="0"/>
              <a:t>6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359990178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FBC6C1-5A18-478C-A62A-817C83F33EC7}" type="slidenum">
              <a:rPr lang="en-GB" altLang="en-US" smtClean="0"/>
              <a:pPr/>
              <a:t>7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04339519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9CF2995-AB43-4B7C-B8CD-9DC7C3692A9C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418584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sp>
        <p:nvSpPr>
          <p:cNvPr id="2" name="Rectangle 1"/>
          <p:cNvSpPr/>
          <p:nvPr userDrawn="1"/>
        </p:nvSpPr>
        <p:spPr>
          <a:xfrm>
            <a:off x="0" y="0"/>
            <a:ext cx="12192000" cy="107817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5" name="Rectangle 4"/>
          <p:cNvSpPr/>
          <p:nvPr userDrawn="1"/>
        </p:nvSpPr>
        <p:spPr>
          <a:xfrm>
            <a:off x="0" y="1078173"/>
            <a:ext cx="12192000" cy="5779827"/>
          </a:xfrm>
          <a:prstGeom prst="rect">
            <a:avLst/>
          </a:prstGeom>
          <a:solidFill>
            <a:srgbClr val="0356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>
              <a:solidFill>
                <a:schemeClr val="accent4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8933" y="258042"/>
            <a:ext cx="1659793" cy="1152460"/>
          </a:xfrm>
          <a:prstGeom prst="rect">
            <a:avLst/>
          </a:prstGeom>
        </p:spPr>
      </p:pic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1071350" y="1992572"/>
            <a:ext cx="10065224" cy="2149523"/>
          </a:xfrm>
        </p:spPr>
        <p:txBody>
          <a:bodyPr wrap="none" anchor="t">
            <a:noAutofit/>
          </a:bodyPr>
          <a:lstStyle>
            <a:lvl1pPr algn="l">
              <a:defRPr sz="6000" b="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838200" y="1978925"/>
            <a:ext cx="0" cy="4879075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10"/>
          <p:cNvSpPr/>
          <p:nvPr userDrawn="1"/>
        </p:nvSpPr>
        <p:spPr>
          <a:xfrm>
            <a:off x="5741158" y="6619164"/>
            <a:ext cx="707409" cy="240594"/>
          </a:xfrm>
          <a:prstGeom prst="rect">
            <a:avLst/>
          </a:prstGeom>
          <a:solidFill>
            <a:srgbClr val="0044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17" name="Subtitle 2"/>
          <p:cNvSpPr>
            <a:spLocks noGrp="1"/>
          </p:cNvSpPr>
          <p:nvPr>
            <p:ph type="subTitle" idx="1"/>
          </p:nvPr>
        </p:nvSpPr>
        <p:spPr>
          <a:xfrm>
            <a:off x="1071351" y="4418049"/>
            <a:ext cx="10065224" cy="897754"/>
          </a:xfrm>
        </p:spPr>
        <p:txBody>
          <a:bodyPr>
            <a:noAutofit/>
          </a:bodyPr>
          <a:lstStyle>
            <a:lvl1pPr marL="0" indent="0" algn="l">
              <a:buNone/>
              <a:defRPr sz="2800" i="0">
                <a:solidFill>
                  <a:schemeClr val="accent5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smtClean="0"/>
              <a:t>Click to edit Master subtitle style</a:t>
            </a:r>
            <a:endParaRPr lang="en-GB" dirty="0"/>
          </a:p>
        </p:txBody>
      </p:sp>
      <p:sp>
        <p:nvSpPr>
          <p:cNvPr id="19" name="Text Placeholder 18"/>
          <p:cNvSpPr>
            <a:spLocks noGrp="1"/>
          </p:cNvSpPr>
          <p:nvPr>
            <p:ph type="body" sz="quarter" idx="13"/>
          </p:nvPr>
        </p:nvSpPr>
        <p:spPr>
          <a:xfrm>
            <a:off x="6096000" y="5557903"/>
            <a:ext cx="5040313" cy="528998"/>
          </a:xfrm>
        </p:spPr>
        <p:txBody>
          <a:bodyPr>
            <a:noAutofit/>
          </a:bodyPr>
          <a:lstStyle>
            <a:lvl1pPr marL="0" indent="0" algn="r">
              <a:buFontTx/>
              <a:buNone/>
              <a:defRPr sz="2200" i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75545669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198" y="1825625"/>
            <a:ext cx="5328000" cy="3906435"/>
          </a:xfrm>
        </p:spPr>
        <p:txBody>
          <a:bodyPr>
            <a:noAutofit/>
          </a:bodyPr>
          <a:lstStyle>
            <a:lvl3pPr>
              <a:spcBef>
                <a:spcPts val="0"/>
              </a:spcBef>
              <a:defRPr/>
            </a:lvl3pPr>
          </a:lstStyle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02250" y="1825625"/>
            <a:ext cx="5328000" cy="3906435"/>
          </a:xfrm>
        </p:spPr>
        <p:txBody>
          <a:bodyPr>
            <a:noAutofit/>
          </a:bodyPr>
          <a:lstStyle/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cxnSp>
        <p:nvCxnSpPr>
          <p:cNvPr id="10" name="Straight Connector 9"/>
          <p:cNvCxnSpPr/>
          <p:nvPr userDrawn="1"/>
        </p:nvCxnSpPr>
        <p:spPr>
          <a:xfrm flipH="1">
            <a:off x="838199" y="0"/>
            <a:ext cx="1" cy="1276357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itle Placeholder 1"/>
          <p:cNvSpPr>
            <a:spLocks noGrp="1"/>
          </p:cNvSpPr>
          <p:nvPr>
            <p:ph type="title"/>
          </p:nvPr>
        </p:nvSpPr>
        <p:spPr>
          <a:xfrm>
            <a:off x="970722" y="482860"/>
            <a:ext cx="10515600" cy="782357"/>
          </a:xfrm>
          <a:prstGeom prst="rect">
            <a:avLst/>
          </a:prstGeom>
        </p:spPr>
        <p:txBody>
          <a:bodyPr vert="horz" lIns="91440" tIns="45720" rIns="91440" bIns="0" rtlCol="0" anchor="b" anchorCtr="0">
            <a:noAutofit/>
          </a:bodyPr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57467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198" y="1825626"/>
            <a:ext cx="3358489" cy="3763134"/>
          </a:xfrm>
        </p:spPr>
        <p:txBody>
          <a:bodyPr>
            <a:noAutofit/>
          </a:bodyPr>
          <a:lstStyle/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sp>
        <p:nvSpPr>
          <p:cNvPr id="9" name="Content Placeholder 2"/>
          <p:cNvSpPr>
            <a:spLocks noGrp="1"/>
          </p:cNvSpPr>
          <p:nvPr>
            <p:ph sz="half" idx="13"/>
          </p:nvPr>
        </p:nvSpPr>
        <p:spPr>
          <a:xfrm>
            <a:off x="4604979" y="1825625"/>
            <a:ext cx="3358489" cy="3763134"/>
          </a:xfrm>
        </p:spPr>
        <p:txBody>
          <a:bodyPr>
            <a:noAutofit/>
          </a:bodyPr>
          <a:lstStyle/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10" name="Content Placeholder 2"/>
          <p:cNvSpPr>
            <a:spLocks noGrp="1"/>
          </p:cNvSpPr>
          <p:nvPr>
            <p:ph sz="half" idx="14"/>
          </p:nvPr>
        </p:nvSpPr>
        <p:spPr>
          <a:xfrm>
            <a:off x="8371761" y="1825625"/>
            <a:ext cx="3358489" cy="3763134"/>
          </a:xfrm>
        </p:spPr>
        <p:txBody>
          <a:bodyPr>
            <a:noAutofit/>
          </a:bodyPr>
          <a:lstStyle/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cxnSp>
        <p:nvCxnSpPr>
          <p:cNvPr id="12" name="Straight Connector 11"/>
          <p:cNvCxnSpPr/>
          <p:nvPr userDrawn="1"/>
        </p:nvCxnSpPr>
        <p:spPr>
          <a:xfrm flipH="1">
            <a:off x="838199" y="0"/>
            <a:ext cx="1" cy="1276357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itle Placeholder 1"/>
          <p:cNvSpPr>
            <a:spLocks noGrp="1"/>
          </p:cNvSpPr>
          <p:nvPr>
            <p:ph type="title"/>
          </p:nvPr>
        </p:nvSpPr>
        <p:spPr>
          <a:xfrm>
            <a:off x="970722" y="482860"/>
            <a:ext cx="10515600" cy="782357"/>
          </a:xfrm>
          <a:prstGeom prst="rect">
            <a:avLst/>
          </a:prstGeom>
        </p:spPr>
        <p:txBody>
          <a:bodyPr vert="horz" lIns="91440" tIns="45720" rIns="91440" bIns="0" rtlCol="0" anchor="b" anchorCtr="0">
            <a:noAutofit/>
          </a:bodyPr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533484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wrap="square" anchor="b">
            <a:noAutofit/>
          </a:bodyPr>
          <a:lstStyle>
            <a:lvl1pPr marL="0" indent="0">
              <a:buNone/>
              <a:defRPr sz="28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097331"/>
          </a:xfrm>
        </p:spPr>
        <p:txBody>
          <a:bodyPr wrap="square">
            <a:noAutofit/>
          </a:bodyPr>
          <a:lstStyle/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noFill/>
        </p:spPr>
        <p:txBody>
          <a:bodyPr wrap="square" anchor="b">
            <a:noAutofit/>
          </a:bodyPr>
          <a:lstStyle>
            <a:lvl1pPr marL="0" indent="0">
              <a:buNone/>
              <a:defRPr sz="28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097331"/>
          </a:xfrm>
        </p:spPr>
        <p:txBody>
          <a:bodyPr wrap="square">
            <a:noAutofit/>
          </a:bodyPr>
          <a:lstStyle/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cxnSp>
        <p:nvCxnSpPr>
          <p:cNvPr id="12" name="Straight Connector 11"/>
          <p:cNvCxnSpPr/>
          <p:nvPr userDrawn="1"/>
        </p:nvCxnSpPr>
        <p:spPr>
          <a:xfrm flipH="1">
            <a:off x="838199" y="0"/>
            <a:ext cx="1" cy="1276357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itle Placeholder 1"/>
          <p:cNvSpPr>
            <a:spLocks noGrp="1"/>
          </p:cNvSpPr>
          <p:nvPr>
            <p:ph type="title"/>
          </p:nvPr>
        </p:nvSpPr>
        <p:spPr>
          <a:xfrm>
            <a:off x="970722" y="482860"/>
            <a:ext cx="10515600" cy="782357"/>
          </a:xfrm>
          <a:prstGeom prst="rect">
            <a:avLst/>
          </a:prstGeom>
        </p:spPr>
        <p:txBody>
          <a:bodyPr vert="horz" lIns="91440" tIns="45720" rIns="91440" bIns="0" rtlCol="0" anchor="b" anchorCtr="0">
            <a:noAutofit/>
          </a:bodyPr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6310573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cxnSp>
        <p:nvCxnSpPr>
          <p:cNvPr id="8" name="Straight Connector 7"/>
          <p:cNvCxnSpPr/>
          <p:nvPr userDrawn="1"/>
        </p:nvCxnSpPr>
        <p:spPr>
          <a:xfrm flipH="1">
            <a:off x="838199" y="0"/>
            <a:ext cx="1" cy="1276357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970722" y="482860"/>
            <a:ext cx="10515600" cy="782357"/>
          </a:xfrm>
          <a:prstGeom prst="rect">
            <a:avLst/>
          </a:prstGeom>
        </p:spPr>
        <p:txBody>
          <a:bodyPr vert="horz" lIns="91440" tIns="45720" rIns="91440" bIns="0" rtlCol="0" anchor="b" anchorCtr="0">
            <a:noAutofit/>
          </a:bodyPr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0821398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3"/>
          </p:nvPr>
        </p:nvSpPr>
        <p:spPr>
          <a:xfrm>
            <a:off x="-59635" y="-59635"/>
            <a:ext cx="6155635" cy="6983896"/>
          </a:xfrm>
          <a:solidFill>
            <a:schemeClr val="bg2"/>
          </a:solidFill>
          <a:ln w="28575">
            <a:solidFill>
              <a:schemeClr val="accent5"/>
            </a:solidFill>
          </a:ln>
        </p:spPr>
        <p:txBody>
          <a:bodyPr/>
          <a:lstStyle/>
          <a:p>
            <a:endParaRPr lang="en-GB" dirty="0"/>
          </a:p>
        </p:txBody>
      </p:sp>
      <p:sp>
        <p:nvSpPr>
          <p:cNvPr id="10" name="Rectangle 9"/>
          <p:cNvSpPr/>
          <p:nvPr userDrawn="1"/>
        </p:nvSpPr>
        <p:spPr>
          <a:xfrm>
            <a:off x="3214048" y="1992573"/>
            <a:ext cx="8550322" cy="361665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19447" y="743802"/>
            <a:ext cx="544923" cy="544923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38331" y="1992572"/>
            <a:ext cx="8226040" cy="3616657"/>
          </a:xfrm>
          <a:solidFill>
            <a:schemeClr val="bg1"/>
          </a:solidFill>
        </p:spPr>
        <p:txBody>
          <a:bodyPr lIns="360000" tIns="360000" rIns="360000" bIns="360000" anchor="ctr" anchorCtr="0">
            <a:noAutofit/>
          </a:bodyPr>
          <a:lstStyle>
            <a:lvl1pPr marL="0" indent="0">
              <a:buFontTx/>
              <a:buNone/>
              <a:defRPr i="1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 smtClean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825811573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and Content (half pag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17056" y="1825625"/>
            <a:ext cx="4926841" cy="3769957"/>
          </a:xfrm>
        </p:spPr>
        <p:txBody>
          <a:bodyPr>
            <a:noAutofit/>
          </a:bodyPr>
          <a:lstStyle/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sp>
        <p:nvSpPr>
          <p:cNvPr id="10" name="Title Placeholder 1"/>
          <p:cNvSpPr>
            <a:spLocks noGrp="1"/>
          </p:cNvSpPr>
          <p:nvPr>
            <p:ph type="title"/>
          </p:nvPr>
        </p:nvSpPr>
        <p:spPr>
          <a:xfrm>
            <a:off x="6817056" y="482860"/>
            <a:ext cx="4669266" cy="782357"/>
          </a:xfrm>
          <a:prstGeom prst="rect">
            <a:avLst/>
          </a:prstGeom>
        </p:spPr>
        <p:txBody>
          <a:bodyPr vert="horz" lIns="91440" tIns="45720" rIns="91440" bIns="0" rtlCol="0" anchor="b" anchorCtr="0">
            <a:noAutofit/>
          </a:bodyPr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7" name="Picture Placeholder 4"/>
          <p:cNvSpPr>
            <a:spLocks noGrp="1"/>
          </p:cNvSpPr>
          <p:nvPr>
            <p:ph type="pic" sz="quarter" idx="13"/>
          </p:nvPr>
        </p:nvSpPr>
        <p:spPr>
          <a:xfrm>
            <a:off x="-46383" y="-46383"/>
            <a:ext cx="6142383" cy="6964017"/>
          </a:xfrm>
          <a:solidFill>
            <a:schemeClr val="bg2"/>
          </a:solidFill>
          <a:ln w="28575">
            <a:solidFill>
              <a:schemeClr val="accent5"/>
            </a:solidFill>
          </a:ln>
        </p:spPr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90043302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cxnSp>
        <p:nvCxnSpPr>
          <p:cNvPr id="8" name="Straight Connector 7"/>
          <p:cNvCxnSpPr/>
          <p:nvPr userDrawn="1"/>
        </p:nvCxnSpPr>
        <p:spPr>
          <a:xfrm flipH="1">
            <a:off x="838199" y="0"/>
            <a:ext cx="1" cy="1276357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970722" y="482860"/>
            <a:ext cx="10515600" cy="782357"/>
          </a:xfrm>
          <a:prstGeom prst="rect">
            <a:avLst/>
          </a:prstGeom>
        </p:spPr>
        <p:txBody>
          <a:bodyPr vert="horz" lIns="91440" tIns="45720" rIns="91440" bIns="0" rtlCol="0" anchor="b" anchorCtr="0">
            <a:noAutofit/>
          </a:bodyPr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970722" y="2284667"/>
            <a:ext cx="3141663" cy="2090737"/>
          </a:xfrm>
          <a:solidFill>
            <a:schemeClr val="bg2"/>
          </a:solidFill>
        </p:spPr>
        <p:txBody>
          <a:bodyPr/>
          <a:lstStyle/>
          <a:p>
            <a:endParaRPr lang="en-GB"/>
          </a:p>
        </p:txBody>
      </p:sp>
      <p:sp>
        <p:nvSpPr>
          <p:cNvPr id="11" name="Picture Placeholder 2"/>
          <p:cNvSpPr>
            <a:spLocks noGrp="1"/>
          </p:cNvSpPr>
          <p:nvPr>
            <p:ph type="pic" sz="quarter" idx="14"/>
          </p:nvPr>
        </p:nvSpPr>
        <p:spPr>
          <a:xfrm>
            <a:off x="7901451" y="2284668"/>
            <a:ext cx="3141663" cy="2090737"/>
          </a:xfrm>
          <a:solidFill>
            <a:schemeClr val="bg2"/>
          </a:solidFill>
        </p:spPr>
        <p:txBody>
          <a:bodyPr/>
          <a:lstStyle/>
          <a:p>
            <a:endParaRPr lang="en-GB"/>
          </a:p>
        </p:txBody>
      </p:sp>
      <p:sp>
        <p:nvSpPr>
          <p:cNvPr id="12" name="Picture Placeholder 2"/>
          <p:cNvSpPr>
            <a:spLocks noGrp="1"/>
          </p:cNvSpPr>
          <p:nvPr>
            <p:ph type="pic" sz="quarter" idx="15"/>
          </p:nvPr>
        </p:nvSpPr>
        <p:spPr>
          <a:xfrm>
            <a:off x="4436086" y="2284667"/>
            <a:ext cx="3141663" cy="2090737"/>
          </a:xfrm>
          <a:solidFill>
            <a:schemeClr val="bg2"/>
          </a:solidFill>
        </p:spPr>
        <p:txBody>
          <a:bodyPr/>
          <a:lstStyle/>
          <a:p>
            <a:endParaRPr lang="en-GB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6"/>
          </p:nvPr>
        </p:nvSpPr>
        <p:spPr>
          <a:xfrm>
            <a:off x="1206774" y="4038684"/>
            <a:ext cx="2669558" cy="1524235"/>
          </a:xfrm>
          <a:solidFill>
            <a:schemeClr val="bg1"/>
          </a:solidFill>
        </p:spPr>
        <p:txBody>
          <a:bodyPr tIns="90000"/>
          <a:lstStyle>
            <a:lvl1pPr marL="0" indent="0" algn="ctr">
              <a:buNone/>
              <a:defRPr sz="2000"/>
            </a:lvl1pPr>
          </a:lstStyle>
          <a:p>
            <a:pPr lvl="0"/>
            <a:r>
              <a:rPr lang="en-US" dirty="0" smtClean="0"/>
              <a:t>Edit Master text styles</a:t>
            </a:r>
          </a:p>
        </p:txBody>
      </p:sp>
      <p:sp>
        <p:nvSpPr>
          <p:cNvPr id="15" name="Text Placeholder 12"/>
          <p:cNvSpPr>
            <a:spLocks noGrp="1"/>
          </p:cNvSpPr>
          <p:nvPr>
            <p:ph type="body" sz="quarter" idx="17"/>
          </p:nvPr>
        </p:nvSpPr>
        <p:spPr>
          <a:xfrm>
            <a:off x="4672139" y="4041944"/>
            <a:ext cx="2669558" cy="1524235"/>
          </a:xfrm>
          <a:solidFill>
            <a:schemeClr val="bg1"/>
          </a:solidFill>
        </p:spPr>
        <p:txBody>
          <a:bodyPr tIns="90000"/>
          <a:lstStyle>
            <a:lvl1pPr marL="0" indent="0" algn="ctr">
              <a:buNone/>
              <a:defRPr sz="2000"/>
            </a:lvl1pPr>
          </a:lstStyle>
          <a:p>
            <a:pPr lvl="0"/>
            <a:r>
              <a:rPr lang="en-US" dirty="0" smtClean="0"/>
              <a:t>Edit Master text styles</a:t>
            </a:r>
          </a:p>
        </p:txBody>
      </p:sp>
      <p:sp>
        <p:nvSpPr>
          <p:cNvPr id="16" name="Text Placeholder 12"/>
          <p:cNvSpPr>
            <a:spLocks noGrp="1"/>
          </p:cNvSpPr>
          <p:nvPr>
            <p:ph type="body" sz="quarter" idx="18"/>
          </p:nvPr>
        </p:nvSpPr>
        <p:spPr>
          <a:xfrm>
            <a:off x="8137503" y="4037437"/>
            <a:ext cx="2669558" cy="1524235"/>
          </a:xfrm>
          <a:solidFill>
            <a:schemeClr val="bg1"/>
          </a:solidFill>
        </p:spPr>
        <p:txBody>
          <a:bodyPr tIns="90000"/>
          <a:lstStyle>
            <a:lvl1pPr marL="0" indent="0" algn="ctr">
              <a:buNone/>
              <a:defRPr sz="2000"/>
            </a:lvl1pPr>
          </a:lstStyle>
          <a:p>
            <a:pPr lvl="0"/>
            <a:r>
              <a:rPr lang="en-US" dirty="0" smtClean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0728863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cxnSp>
        <p:nvCxnSpPr>
          <p:cNvPr id="8" name="Straight Connector 7"/>
          <p:cNvCxnSpPr/>
          <p:nvPr userDrawn="1"/>
        </p:nvCxnSpPr>
        <p:spPr>
          <a:xfrm flipH="1">
            <a:off x="838199" y="0"/>
            <a:ext cx="1" cy="1276357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970722" y="482860"/>
            <a:ext cx="10515600" cy="782357"/>
          </a:xfrm>
          <a:prstGeom prst="rect">
            <a:avLst/>
          </a:prstGeom>
        </p:spPr>
        <p:txBody>
          <a:bodyPr vert="horz" lIns="91440" tIns="45720" rIns="91440" bIns="0" rtlCol="0" anchor="b" anchorCtr="0">
            <a:noAutofit/>
          </a:bodyPr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3713869" y="2159957"/>
            <a:ext cx="2461591" cy="1638158"/>
          </a:xfrm>
          <a:solidFill>
            <a:schemeClr val="bg2"/>
          </a:solidFill>
        </p:spPr>
        <p:txBody>
          <a:bodyPr/>
          <a:lstStyle/>
          <a:p>
            <a:endParaRPr lang="en-GB"/>
          </a:p>
        </p:txBody>
      </p:sp>
      <p:sp>
        <p:nvSpPr>
          <p:cNvPr id="11" name="Picture Placeholder 2"/>
          <p:cNvSpPr>
            <a:spLocks noGrp="1"/>
          </p:cNvSpPr>
          <p:nvPr>
            <p:ph type="pic" sz="quarter" idx="14"/>
          </p:nvPr>
        </p:nvSpPr>
        <p:spPr>
          <a:xfrm>
            <a:off x="3713868" y="3968881"/>
            <a:ext cx="2461591" cy="1638158"/>
          </a:xfrm>
          <a:solidFill>
            <a:schemeClr val="bg2"/>
          </a:solidFill>
        </p:spPr>
        <p:txBody>
          <a:bodyPr/>
          <a:lstStyle/>
          <a:p>
            <a:endParaRPr lang="en-GB"/>
          </a:p>
        </p:txBody>
      </p:sp>
      <p:sp>
        <p:nvSpPr>
          <p:cNvPr id="12" name="Picture Placeholder 2"/>
          <p:cNvSpPr>
            <a:spLocks noGrp="1"/>
          </p:cNvSpPr>
          <p:nvPr>
            <p:ph type="pic" sz="quarter" idx="15"/>
          </p:nvPr>
        </p:nvSpPr>
        <p:spPr>
          <a:xfrm>
            <a:off x="6324547" y="2159956"/>
            <a:ext cx="2461593" cy="1638159"/>
          </a:xfrm>
          <a:solidFill>
            <a:schemeClr val="bg2"/>
          </a:solidFill>
        </p:spPr>
        <p:txBody>
          <a:bodyPr/>
          <a:lstStyle/>
          <a:p>
            <a:endParaRPr lang="en-GB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6"/>
          </p:nvPr>
        </p:nvSpPr>
        <p:spPr>
          <a:xfrm>
            <a:off x="8935227" y="3968880"/>
            <a:ext cx="2520000" cy="1638158"/>
          </a:xfrm>
          <a:noFill/>
        </p:spPr>
        <p:txBody>
          <a:bodyPr tIns="90000"/>
          <a:lstStyle>
            <a:lvl1pPr marL="0" indent="0" algn="l">
              <a:buNone/>
              <a:defRPr sz="2000"/>
            </a:lvl1pPr>
          </a:lstStyle>
          <a:p>
            <a:pPr lvl="0"/>
            <a:r>
              <a:rPr lang="en-US" dirty="0" smtClean="0"/>
              <a:t>Edit Master text styles</a:t>
            </a:r>
          </a:p>
        </p:txBody>
      </p:sp>
      <p:sp>
        <p:nvSpPr>
          <p:cNvPr id="16" name="Text Placeholder 12"/>
          <p:cNvSpPr>
            <a:spLocks noGrp="1"/>
          </p:cNvSpPr>
          <p:nvPr>
            <p:ph type="body" sz="quarter" idx="18"/>
          </p:nvPr>
        </p:nvSpPr>
        <p:spPr>
          <a:xfrm>
            <a:off x="1033617" y="2159957"/>
            <a:ext cx="2520000" cy="1638159"/>
          </a:xfrm>
          <a:noFill/>
        </p:spPr>
        <p:txBody>
          <a:bodyPr tIns="90000"/>
          <a:lstStyle>
            <a:lvl1pPr marL="0" indent="0" algn="r">
              <a:buNone/>
              <a:defRPr sz="2000"/>
            </a:lvl1pPr>
          </a:lstStyle>
          <a:p>
            <a:pPr lvl="0"/>
            <a:r>
              <a:rPr lang="en-US" dirty="0" smtClean="0"/>
              <a:t>Edit Master text styles</a:t>
            </a:r>
          </a:p>
        </p:txBody>
      </p:sp>
      <p:sp>
        <p:nvSpPr>
          <p:cNvPr id="14" name="Picture Placeholder 2"/>
          <p:cNvSpPr>
            <a:spLocks noGrp="1"/>
          </p:cNvSpPr>
          <p:nvPr>
            <p:ph type="pic" sz="quarter" idx="19"/>
          </p:nvPr>
        </p:nvSpPr>
        <p:spPr>
          <a:xfrm>
            <a:off x="6324549" y="3968880"/>
            <a:ext cx="2461591" cy="1638158"/>
          </a:xfrm>
          <a:solidFill>
            <a:schemeClr val="bg2"/>
          </a:solidFill>
        </p:spPr>
        <p:txBody>
          <a:bodyPr/>
          <a:lstStyle/>
          <a:p>
            <a:endParaRPr lang="en-GB"/>
          </a:p>
        </p:txBody>
      </p:sp>
      <p:sp>
        <p:nvSpPr>
          <p:cNvPr id="17" name="Text Placeholder 12"/>
          <p:cNvSpPr>
            <a:spLocks noGrp="1"/>
          </p:cNvSpPr>
          <p:nvPr>
            <p:ph type="body" sz="quarter" idx="20"/>
          </p:nvPr>
        </p:nvSpPr>
        <p:spPr>
          <a:xfrm>
            <a:off x="1033617" y="3968881"/>
            <a:ext cx="2520000" cy="1638158"/>
          </a:xfrm>
          <a:noFill/>
        </p:spPr>
        <p:txBody>
          <a:bodyPr tIns="90000"/>
          <a:lstStyle>
            <a:lvl1pPr marL="0" indent="0" algn="r">
              <a:buNone/>
              <a:defRPr sz="2000"/>
            </a:lvl1pPr>
          </a:lstStyle>
          <a:p>
            <a:pPr lvl="0"/>
            <a:r>
              <a:rPr lang="en-US" dirty="0" smtClean="0"/>
              <a:t>Edit Master text styles</a:t>
            </a:r>
          </a:p>
        </p:txBody>
      </p:sp>
      <p:sp>
        <p:nvSpPr>
          <p:cNvPr id="18" name="Text Placeholder 12"/>
          <p:cNvSpPr>
            <a:spLocks noGrp="1"/>
          </p:cNvSpPr>
          <p:nvPr>
            <p:ph type="body" sz="quarter" idx="21"/>
          </p:nvPr>
        </p:nvSpPr>
        <p:spPr>
          <a:xfrm>
            <a:off x="8966322" y="2159956"/>
            <a:ext cx="2520000" cy="1638159"/>
          </a:xfrm>
          <a:noFill/>
        </p:spPr>
        <p:txBody>
          <a:bodyPr tIns="90000"/>
          <a:lstStyle>
            <a:lvl1pPr marL="0" indent="0" algn="l">
              <a:buNone/>
              <a:defRPr sz="2000"/>
            </a:lvl1pPr>
          </a:lstStyle>
          <a:p>
            <a:pPr lvl="0"/>
            <a:r>
              <a:rPr lang="en-US" dirty="0" smtClean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05013293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3429000"/>
          </a:xfrm>
          <a:solidFill>
            <a:schemeClr val="bg2"/>
          </a:solidFill>
        </p:spPr>
        <p:txBody>
          <a:bodyPr/>
          <a:lstStyle/>
          <a:p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646643"/>
            <a:ext cx="10515600" cy="782357"/>
          </a:xfrm>
          <a:solidFill>
            <a:schemeClr val="bg1"/>
          </a:solidFill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6C79FD-C571-418B-AB0F-5EE936C85276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4"/>
          </p:nvPr>
        </p:nvSpPr>
        <p:spPr>
          <a:xfrm>
            <a:off x="838200" y="3630613"/>
            <a:ext cx="10515600" cy="2035175"/>
          </a:xfrm>
        </p:spPr>
        <p:txBody>
          <a:bodyPr/>
          <a:lstStyle/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93983213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906302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850288"/>
            <a:ext cx="12192000" cy="5018345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sp>
        <p:nvSpPr>
          <p:cNvPr id="2" name="Rectangle 1"/>
          <p:cNvSpPr/>
          <p:nvPr userDrawn="1"/>
        </p:nvSpPr>
        <p:spPr>
          <a:xfrm>
            <a:off x="0" y="0"/>
            <a:ext cx="12192000" cy="107817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5" name="Rectangle 4"/>
          <p:cNvSpPr/>
          <p:nvPr userDrawn="1"/>
        </p:nvSpPr>
        <p:spPr>
          <a:xfrm>
            <a:off x="0" y="1078174"/>
            <a:ext cx="12192000" cy="2890800"/>
          </a:xfrm>
          <a:prstGeom prst="rect">
            <a:avLst/>
          </a:prstGeom>
          <a:solidFill>
            <a:srgbClr val="0356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>
              <a:solidFill>
                <a:schemeClr val="accent4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8933" y="258042"/>
            <a:ext cx="1659793" cy="1152460"/>
          </a:xfrm>
          <a:prstGeom prst="rect">
            <a:avLst/>
          </a:prstGeom>
        </p:spPr>
      </p:pic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1071350" y="1992572"/>
            <a:ext cx="10065224" cy="872647"/>
          </a:xfrm>
        </p:spPr>
        <p:txBody>
          <a:bodyPr anchor="t">
            <a:normAutofit/>
          </a:bodyPr>
          <a:lstStyle>
            <a:lvl1pPr algn="l">
              <a:defRPr sz="6000" b="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838200" y="1978925"/>
            <a:ext cx="0" cy="4879075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10"/>
          <p:cNvSpPr/>
          <p:nvPr userDrawn="1"/>
        </p:nvSpPr>
        <p:spPr>
          <a:xfrm>
            <a:off x="5741158" y="6619164"/>
            <a:ext cx="707409" cy="240594"/>
          </a:xfrm>
          <a:prstGeom prst="rect">
            <a:avLst/>
          </a:prstGeom>
          <a:solidFill>
            <a:srgbClr val="0044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17" name="Subtitle 2"/>
          <p:cNvSpPr>
            <a:spLocks noGrp="1"/>
          </p:cNvSpPr>
          <p:nvPr>
            <p:ph type="subTitle" idx="1"/>
          </p:nvPr>
        </p:nvSpPr>
        <p:spPr>
          <a:xfrm>
            <a:off x="1071351" y="3067468"/>
            <a:ext cx="10065224" cy="897754"/>
          </a:xfrm>
        </p:spPr>
        <p:txBody>
          <a:bodyPr>
            <a:noAutofit/>
          </a:bodyPr>
          <a:lstStyle>
            <a:lvl1pPr marL="0" indent="0" algn="l">
              <a:buNone/>
              <a:defRPr sz="2800" i="0">
                <a:solidFill>
                  <a:schemeClr val="accent5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smtClean="0"/>
              <a:t>Click to edit Master subtitle style</a:t>
            </a:r>
            <a:endParaRPr lang="en-GB" dirty="0"/>
          </a:p>
        </p:txBody>
      </p:sp>
      <p:sp>
        <p:nvSpPr>
          <p:cNvPr id="19" name="Text Placeholder 18"/>
          <p:cNvSpPr>
            <a:spLocks noGrp="1"/>
          </p:cNvSpPr>
          <p:nvPr>
            <p:ph type="body" sz="quarter" idx="13"/>
          </p:nvPr>
        </p:nvSpPr>
        <p:spPr>
          <a:xfrm>
            <a:off x="6096000" y="5783535"/>
            <a:ext cx="5040313" cy="528998"/>
          </a:xfrm>
        </p:spPr>
        <p:txBody>
          <a:bodyPr anchor="b" anchorCtr="0">
            <a:noAutofit/>
          </a:bodyPr>
          <a:lstStyle>
            <a:lvl1pPr marL="0" indent="0" algn="r">
              <a:buFontTx/>
              <a:buNone/>
              <a:defRPr sz="2200" i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57127780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7">
            <a:extLst>
              <a:ext uri="{FF2B5EF4-FFF2-40B4-BE49-F238E27FC236}">
                <a16:creationId xmlns:a16="http://schemas.microsoft.com/office/drawing/2014/main" id="{7303CE05-FE25-554E-BF29-AC50FA4AC1D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0" y="0"/>
            <a:ext cx="12192000" cy="3600000"/>
          </a:xfrm>
          <a:prstGeom prst="rect">
            <a:avLst/>
          </a:prstGeom>
        </p:spPr>
        <p:txBody>
          <a:bodyPr lIns="720000" tIns="0" rIns="720000" bIns="0" anchor="b" anchorCtr="0"/>
          <a:lstStyle>
            <a:lvl1pPr marL="0" indent="0" algn="ctr">
              <a:buNone/>
              <a:defRPr sz="2813" b="0" i="1" cap="none" baseline="0">
                <a:solidFill>
                  <a:srgbClr val="4D9AD7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n-GB" noProof="0" dirty="0" smtClean="0"/>
              <a:t>’Quote’</a:t>
            </a:r>
            <a:endParaRPr lang="en-GB" noProof="0" dirty="0"/>
          </a:p>
        </p:txBody>
      </p:sp>
      <p:sp>
        <p:nvSpPr>
          <p:cNvPr id="4" name="Espace réservé du texte 10">
            <a:extLst>
              <a:ext uri="{FF2B5EF4-FFF2-40B4-BE49-F238E27FC236}">
                <a16:creationId xmlns:a16="http://schemas.microsoft.com/office/drawing/2014/main" id="{38F6EE77-DBE1-F448-BA34-49C00A7FC333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" y="3780000"/>
            <a:ext cx="10574867" cy="2538000"/>
          </a:xfrm>
          <a:prstGeom prst="rect">
            <a:avLst/>
          </a:prstGeom>
        </p:spPr>
        <p:txBody>
          <a:bodyPr lIns="720000" tIns="0" rIns="720000" bIns="0"/>
          <a:lstStyle>
            <a:lvl1pPr marL="0" indent="0" algn="r">
              <a:buNone/>
              <a:defRPr sz="1406" i="1" cap="none" baseline="0">
                <a:solidFill>
                  <a:srgbClr val="144391"/>
                </a:solidFill>
                <a:latin typeface="Verdana" panose="020B0604030504040204" pitchFamily="34" charset="0"/>
              </a:defRPr>
            </a:lvl1pPr>
          </a:lstStyle>
          <a:p>
            <a:r>
              <a:rPr lang="en-GB" noProof="0" dirty="0" smtClean="0"/>
              <a:t>Signature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40546004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802219"/>
            <a:ext cx="12192000" cy="6059194"/>
          </a:xfrm>
          <a:prstGeom prst="rect">
            <a:avLst/>
          </a:prstGeom>
        </p:spPr>
      </p:pic>
      <p:sp>
        <p:nvSpPr>
          <p:cNvPr id="14" name="Rectangle 13"/>
          <p:cNvSpPr/>
          <p:nvPr userDrawn="1"/>
        </p:nvSpPr>
        <p:spPr>
          <a:xfrm>
            <a:off x="5289" y="1078173"/>
            <a:ext cx="12197346" cy="5783239"/>
          </a:xfrm>
          <a:prstGeom prst="rect">
            <a:avLst/>
          </a:prstGeom>
          <a:solidFill>
            <a:srgbClr val="024EA2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>
              <a:solidFill>
                <a:schemeClr val="accent4"/>
              </a:solidFill>
            </a:endParaRPr>
          </a:p>
        </p:txBody>
      </p:sp>
      <p:sp>
        <p:nvSpPr>
          <p:cNvPr id="2" name="Rectangle 1"/>
          <p:cNvSpPr/>
          <p:nvPr userDrawn="1"/>
        </p:nvSpPr>
        <p:spPr>
          <a:xfrm>
            <a:off x="0" y="0"/>
            <a:ext cx="12192000" cy="107817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1071350" y="1992572"/>
            <a:ext cx="10065224" cy="2149523"/>
          </a:xfrm>
        </p:spPr>
        <p:txBody>
          <a:bodyPr wrap="none" anchor="t">
            <a:noAutofit/>
          </a:bodyPr>
          <a:lstStyle>
            <a:lvl1pPr algn="l">
              <a:defRPr sz="6000" b="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838200" y="1978925"/>
            <a:ext cx="0" cy="4879075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10"/>
          <p:cNvSpPr/>
          <p:nvPr userDrawn="1"/>
        </p:nvSpPr>
        <p:spPr>
          <a:xfrm>
            <a:off x="5741158" y="6619164"/>
            <a:ext cx="707409" cy="240594"/>
          </a:xfrm>
          <a:prstGeom prst="rect">
            <a:avLst/>
          </a:prstGeom>
          <a:solidFill>
            <a:srgbClr val="0044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12" name="Subtitle 2"/>
          <p:cNvSpPr>
            <a:spLocks noGrp="1"/>
          </p:cNvSpPr>
          <p:nvPr>
            <p:ph type="subTitle" idx="1"/>
          </p:nvPr>
        </p:nvSpPr>
        <p:spPr>
          <a:xfrm>
            <a:off x="1071351" y="4418049"/>
            <a:ext cx="10065224" cy="897754"/>
          </a:xfrm>
        </p:spPr>
        <p:txBody>
          <a:bodyPr wrap="none">
            <a:noAutofit/>
          </a:bodyPr>
          <a:lstStyle>
            <a:lvl1pPr marL="0" indent="0" algn="l">
              <a:buNone/>
              <a:defRPr sz="2800" i="0">
                <a:solidFill>
                  <a:schemeClr val="accent5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smtClean="0"/>
              <a:t>Click to edit Master subtitle style</a:t>
            </a:r>
            <a:endParaRPr lang="en-GB" dirty="0"/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8933" y="258042"/>
            <a:ext cx="1659793" cy="1152460"/>
          </a:xfrm>
          <a:prstGeom prst="rect">
            <a:avLst/>
          </a:prstGeom>
        </p:spPr>
      </p:pic>
      <p:sp>
        <p:nvSpPr>
          <p:cNvPr id="16" name="Text Placeholder 18"/>
          <p:cNvSpPr>
            <a:spLocks noGrp="1"/>
          </p:cNvSpPr>
          <p:nvPr>
            <p:ph type="body" sz="quarter" idx="13"/>
          </p:nvPr>
        </p:nvSpPr>
        <p:spPr>
          <a:xfrm>
            <a:off x="6096000" y="5557903"/>
            <a:ext cx="5040313" cy="528998"/>
          </a:xfrm>
        </p:spPr>
        <p:txBody>
          <a:bodyPr wrap="none">
            <a:noAutofit/>
          </a:bodyPr>
          <a:lstStyle>
            <a:lvl1pPr marL="0" indent="0" algn="r">
              <a:buFontTx/>
              <a:buNone/>
              <a:defRPr sz="2200" i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8622627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hapt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356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70189" y="1122363"/>
            <a:ext cx="10676038" cy="2387600"/>
          </a:xfrm>
        </p:spPr>
        <p:txBody>
          <a:bodyPr anchor="b">
            <a:noAutofit/>
          </a:bodyPr>
          <a:lstStyle>
            <a:lvl1pPr algn="l">
              <a:defRPr sz="6000">
                <a:solidFill>
                  <a:schemeClr val="accent5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70189" y="3602038"/>
            <a:ext cx="10676038" cy="1655762"/>
          </a:xfrm>
        </p:spPr>
        <p:txBody>
          <a:bodyPr>
            <a:noAutofit/>
          </a:bodyPr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smtClean="0"/>
              <a:t>Click to edit Master subtitle style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46C79FD-C571-418B-AB0F-5EE936C85276}" type="slidenum">
              <a:rPr lang="en-GB" smtClean="0"/>
              <a:pPr/>
              <a:t>‹#›</a:t>
            </a:fld>
            <a:endParaRPr lang="en-GB" dirty="0"/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838200" y="0"/>
            <a:ext cx="0" cy="3295934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27715" y="6045257"/>
            <a:ext cx="1718512" cy="4511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75709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 Slide (2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33852" y="6045865"/>
            <a:ext cx="1716200" cy="450546"/>
          </a:xfrm>
          <a:prstGeom prst="rect">
            <a:avLst/>
          </a:prstGeom>
        </p:spPr>
      </p:pic>
      <p:sp>
        <p:nvSpPr>
          <p:cNvPr id="11" name="Title 1"/>
          <p:cNvSpPr>
            <a:spLocks noGrp="1"/>
          </p:cNvSpPr>
          <p:nvPr>
            <p:ph type="ctrTitle"/>
          </p:nvPr>
        </p:nvSpPr>
        <p:spPr>
          <a:xfrm>
            <a:off x="1077013" y="1122363"/>
            <a:ext cx="10156297" cy="2387600"/>
          </a:xfrm>
        </p:spPr>
        <p:txBody>
          <a:bodyPr anchor="b">
            <a:noAutofit/>
          </a:bodyPr>
          <a:lstStyle>
            <a:lvl1pPr algn="l">
              <a:defRPr sz="6000"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cxnSp>
        <p:nvCxnSpPr>
          <p:cNvPr id="13" name="Straight Connector 12"/>
          <p:cNvCxnSpPr/>
          <p:nvPr userDrawn="1"/>
        </p:nvCxnSpPr>
        <p:spPr>
          <a:xfrm>
            <a:off x="838200" y="0"/>
            <a:ext cx="0" cy="3295934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Subtitle 2"/>
          <p:cNvSpPr>
            <a:spLocks noGrp="1"/>
          </p:cNvSpPr>
          <p:nvPr>
            <p:ph type="subTitle" idx="1"/>
          </p:nvPr>
        </p:nvSpPr>
        <p:spPr>
          <a:xfrm>
            <a:off x="1070189" y="3602038"/>
            <a:ext cx="10156297" cy="1655762"/>
          </a:xfrm>
        </p:spPr>
        <p:txBody>
          <a:bodyPr>
            <a:noAutofit/>
          </a:bodyPr>
          <a:lstStyle>
            <a:lvl1pPr marL="0" indent="0" algn="l"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smtClean="0"/>
              <a:t>Click to edit Master subtitle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225349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st slide (option 1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1"/>
            <a:ext cx="12192000" cy="3428999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sp>
        <p:nvSpPr>
          <p:cNvPr id="11" name="Title 1"/>
          <p:cNvSpPr>
            <a:spLocks noGrp="1"/>
          </p:cNvSpPr>
          <p:nvPr>
            <p:ph type="ctrTitle"/>
          </p:nvPr>
        </p:nvSpPr>
        <p:spPr>
          <a:xfrm>
            <a:off x="1077013" y="1122363"/>
            <a:ext cx="10156297" cy="1240348"/>
          </a:xfrm>
        </p:spPr>
        <p:txBody>
          <a:bodyPr anchor="b">
            <a:noAutofit/>
          </a:bodyPr>
          <a:lstStyle>
            <a:lvl1pPr algn="l">
              <a:defRPr sz="6000"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cxnSp>
        <p:nvCxnSpPr>
          <p:cNvPr id="13" name="Straight Connector 12"/>
          <p:cNvCxnSpPr/>
          <p:nvPr userDrawn="1"/>
        </p:nvCxnSpPr>
        <p:spPr>
          <a:xfrm>
            <a:off x="838200" y="0"/>
            <a:ext cx="0" cy="2362711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Subtitle 2"/>
          <p:cNvSpPr>
            <a:spLocks noGrp="1"/>
          </p:cNvSpPr>
          <p:nvPr>
            <p:ph type="subTitle" idx="1"/>
          </p:nvPr>
        </p:nvSpPr>
        <p:spPr>
          <a:xfrm>
            <a:off x="838200" y="4160826"/>
            <a:ext cx="10889439" cy="1620145"/>
          </a:xfrm>
        </p:spPr>
        <p:txBody>
          <a:bodyPr>
            <a:noAutofit/>
          </a:bodyPr>
          <a:lstStyle>
            <a:lvl1pPr marL="0" indent="0" algn="l">
              <a:buNone/>
              <a:defRPr sz="14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smtClean="0"/>
              <a:t>Click to edit Master subtitle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9954729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st slide (option 2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1"/>
            <a:ext cx="12192000" cy="3428999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sp>
        <p:nvSpPr>
          <p:cNvPr id="11" name="Title 1"/>
          <p:cNvSpPr>
            <a:spLocks noGrp="1"/>
          </p:cNvSpPr>
          <p:nvPr>
            <p:ph type="ctrTitle"/>
          </p:nvPr>
        </p:nvSpPr>
        <p:spPr>
          <a:xfrm>
            <a:off x="1077013" y="1122363"/>
            <a:ext cx="10156297" cy="1240348"/>
          </a:xfrm>
        </p:spPr>
        <p:txBody>
          <a:bodyPr anchor="b">
            <a:noAutofit/>
          </a:bodyPr>
          <a:lstStyle>
            <a:lvl1pPr algn="l">
              <a:defRPr sz="6000">
                <a:solidFill>
                  <a:schemeClr val="accent5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cxnSp>
        <p:nvCxnSpPr>
          <p:cNvPr id="13" name="Straight Connector 12"/>
          <p:cNvCxnSpPr/>
          <p:nvPr userDrawn="1"/>
        </p:nvCxnSpPr>
        <p:spPr>
          <a:xfrm>
            <a:off x="838200" y="0"/>
            <a:ext cx="0" cy="2362711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Subtitle 2"/>
          <p:cNvSpPr>
            <a:spLocks noGrp="1"/>
          </p:cNvSpPr>
          <p:nvPr>
            <p:ph type="subTitle" idx="1"/>
          </p:nvPr>
        </p:nvSpPr>
        <p:spPr>
          <a:xfrm>
            <a:off x="838200" y="4160826"/>
            <a:ext cx="10889439" cy="1620145"/>
          </a:xfrm>
        </p:spPr>
        <p:txBody>
          <a:bodyPr>
            <a:noAutofit/>
          </a:bodyPr>
          <a:lstStyle>
            <a:lvl1pPr marL="0" indent="0" algn="l">
              <a:buNone/>
              <a:defRPr sz="14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smtClean="0"/>
              <a:t>Click to edit Master subtitle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0190506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199" y="1825625"/>
            <a:ext cx="10905699" cy="3881904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defRPr/>
            </a:lvl1pPr>
            <a:lvl2pPr>
              <a:lnSpc>
                <a:spcPct val="100000"/>
              </a:lnSpc>
              <a:spcAft>
                <a:spcPts val="1800"/>
              </a:spcAft>
              <a:defRPr/>
            </a:lvl2pPr>
            <a:lvl3pPr>
              <a:lnSpc>
                <a:spcPct val="100000"/>
              </a:lnSpc>
              <a:spcAft>
                <a:spcPts val="1800"/>
              </a:spcAft>
              <a:defRPr/>
            </a:lvl3pPr>
            <a:lvl4pPr>
              <a:lnSpc>
                <a:spcPct val="100000"/>
              </a:lnSpc>
              <a:spcAft>
                <a:spcPts val="1800"/>
              </a:spcAft>
              <a:defRPr/>
            </a:lvl4pPr>
            <a:lvl5pPr>
              <a:lnSpc>
                <a:spcPct val="100000"/>
              </a:lnSpc>
              <a:spcAft>
                <a:spcPts val="1800"/>
              </a:spcAft>
              <a:defRPr/>
            </a:lvl5pPr>
          </a:lstStyle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cxnSp>
        <p:nvCxnSpPr>
          <p:cNvPr id="7" name="Straight Connector 6"/>
          <p:cNvCxnSpPr/>
          <p:nvPr userDrawn="1"/>
        </p:nvCxnSpPr>
        <p:spPr>
          <a:xfrm flipH="1">
            <a:off x="838199" y="0"/>
            <a:ext cx="1" cy="1276357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970722" y="482860"/>
            <a:ext cx="10515600" cy="782357"/>
          </a:xfrm>
          <a:prstGeom prst="rect">
            <a:avLst/>
          </a:prstGeom>
        </p:spPr>
        <p:txBody>
          <a:bodyPr vert="horz" lIns="91440" tIns="45720" rIns="91440" bIns="0" rtlCol="0" anchor="b" anchorCtr="0">
            <a:noAutofit/>
          </a:bodyPr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624646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and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198" y="1825625"/>
            <a:ext cx="5328000" cy="3906435"/>
          </a:xfrm>
        </p:spPr>
        <p:txBody>
          <a:bodyPr>
            <a:noAutofit/>
          </a:bodyPr>
          <a:lstStyle>
            <a:lvl1pPr>
              <a:spcAft>
                <a:spcPts val="1800"/>
              </a:spcAft>
              <a:defRPr/>
            </a:lvl1pPr>
            <a:lvl2pPr>
              <a:spcAft>
                <a:spcPts val="1800"/>
              </a:spcAft>
              <a:defRPr/>
            </a:lvl2pPr>
            <a:lvl3pPr>
              <a:spcAft>
                <a:spcPts val="1800"/>
              </a:spcAft>
              <a:defRPr/>
            </a:lvl3pPr>
            <a:lvl4pPr>
              <a:spcAft>
                <a:spcPts val="1800"/>
              </a:spcAft>
              <a:defRPr/>
            </a:lvl4pPr>
            <a:lvl5pPr>
              <a:spcAft>
                <a:spcPts val="1800"/>
              </a:spcAft>
              <a:defRPr/>
            </a:lvl5pPr>
          </a:lstStyle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02250" y="1825625"/>
            <a:ext cx="5328000" cy="3906435"/>
          </a:xfrm>
          <a:noFill/>
        </p:spPr>
        <p:txBody>
          <a:bodyPr>
            <a:noAutofit/>
          </a:bodyPr>
          <a:lstStyle>
            <a:lvl1pPr marL="0" indent="0">
              <a:buNone/>
              <a:defRPr/>
            </a:lvl1pPr>
          </a:lstStyle>
          <a:p>
            <a:pPr lvl="0"/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cxnSp>
        <p:nvCxnSpPr>
          <p:cNvPr id="9" name="Straight Connector 8"/>
          <p:cNvCxnSpPr/>
          <p:nvPr userDrawn="1"/>
        </p:nvCxnSpPr>
        <p:spPr>
          <a:xfrm flipH="1">
            <a:off x="838199" y="0"/>
            <a:ext cx="1" cy="1276357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itle Placeholder 1"/>
          <p:cNvSpPr>
            <a:spLocks noGrp="1"/>
          </p:cNvSpPr>
          <p:nvPr>
            <p:ph type="title"/>
          </p:nvPr>
        </p:nvSpPr>
        <p:spPr>
          <a:xfrm>
            <a:off x="970722" y="482860"/>
            <a:ext cx="10515600" cy="782357"/>
          </a:xfrm>
          <a:prstGeom prst="rect">
            <a:avLst/>
          </a:prstGeom>
        </p:spPr>
        <p:txBody>
          <a:bodyPr vert="horz" lIns="91440" tIns="45720" rIns="91440" bIns="0" rtlCol="0" anchor="b" anchorCtr="0">
            <a:noAutofit/>
          </a:bodyPr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275516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482860"/>
            <a:ext cx="10515600" cy="782357"/>
          </a:xfrm>
          <a:prstGeom prst="rect">
            <a:avLst/>
          </a:prstGeom>
        </p:spPr>
        <p:txBody>
          <a:bodyPr vert="horz" lIns="91440" tIns="45720" rIns="91440" bIns="0" rtlCol="0" anchor="b" anchorCtr="0">
            <a:noAutofit/>
          </a:bodyPr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388190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8200" y="613128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6C79FD-C571-418B-AB0F-5EE936C85276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33852" y="6045988"/>
            <a:ext cx="1715733" cy="4504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53197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  <p:sldLayoutId id="2147483719" r:id="rId20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1800"/>
        </a:spcAft>
        <a:buClr>
          <a:schemeClr val="tx2"/>
        </a:buClr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500"/>
        </a:spcBef>
        <a:spcAft>
          <a:spcPts val="1800"/>
        </a:spcAft>
        <a:buClr>
          <a:schemeClr val="tx2"/>
        </a:buClr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500"/>
        </a:spcBef>
        <a:spcAft>
          <a:spcPts val="1800"/>
        </a:spcAft>
        <a:buClr>
          <a:schemeClr val="tx2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500"/>
        </a:spcBef>
        <a:spcAft>
          <a:spcPts val="1800"/>
        </a:spcAft>
        <a:buClr>
          <a:schemeClr val="tx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500"/>
        </a:spcBef>
        <a:spcAft>
          <a:spcPts val="1800"/>
        </a:spcAft>
        <a:buClr>
          <a:schemeClr val="tx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Relationship Id="rId9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hyperlink" Target="https://ec.europa.eu/mission-cities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creativecommons.org/licenses/by/4.0/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5"/>
          <p:cNvSpPr>
            <a:spLocks noGrp="1"/>
          </p:cNvSpPr>
          <p:nvPr>
            <p:ph type="ctrTitle"/>
          </p:nvPr>
        </p:nvSpPr>
        <p:spPr>
          <a:xfrm>
            <a:off x="1652136" y="3509249"/>
            <a:ext cx="9865116" cy="2149523"/>
          </a:xfrm>
        </p:spPr>
        <p:txBody>
          <a:bodyPr>
            <a:noAutofit/>
          </a:bodyPr>
          <a:lstStyle/>
          <a:p>
            <a:pPr algn="ctr"/>
            <a:r>
              <a:rPr lang="pl-PL" sz="3200" b="1" i="1" dirty="0"/>
              <a:t>FALA RENOWACJI I NOWY EUROPEJSKI BAUHAUS</a:t>
            </a:r>
            <a:r>
              <a:rPr lang="en-IE" sz="3600" b="1" i="1" dirty="0" smtClean="0"/>
              <a:t/>
            </a:r>
            <a:br>
              <a:rPr lang="en-IE" sz="3600" b="1" i="1" dirty="0" smtClean="0"/>
            </a:br>
            <a:endParaRPr lang="en-GB" sz="3600" dirty="0"/>
          </a:p>
        </p:txBody>
      </p:sp>
      <p:sp>
        <p:nvSpPr>
          <p:cNvPr id="8" name="Subtitle 6"/>
          <p:cNvSpPr txBox="1">
            <a:spLocks/>
          </p:cNvSpPr>
          <p:nvPr/>
        </p:nvSpPr>
        <p:spPr>
          <a:xfrm>
            <a:off x="1443729" y="4526206"/>
            <a:ext cx="11945699" cy="897754"/>
          </a:xfrm>
          <a:prstGeom prst="rect">
            <a:avLst/>
          </a:prstGeom>
        </p:spPr>
        <p:txBody>
          <a:bodyPr vert="horz" wrap="none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Clr>
                <a:schemeClr val="tx2"/>
              </a:buClr>
              <a:buFont typeface="Arial" panose="020B0604020202020204" pitchFamily="34" charset="0"/>
              <a:buNone/>
              <a:defRPr sz="2800" i="0" kern="120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1800"/>
              </a:spcAft>
              <a:buClr>
                <a:schemeClr val="tx2"/>
              </a:buClr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1800"/>
              </a:spcAft>
              <a:buClr>
                <a:schemeClr val="tx2"/>
              </a:buClr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1800"/>
              </a:spcAft>
              <a:buClr>
                <a:schemeClr val="tx2"/>
              </a:buClr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1800"/>
              </a:spcAft>
              <a:buClr>
                <a:schemeClr val="tx2"/>
              </a:buClr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l-PL" sz="2000" dirty="0"/>
              <a:t>WEBINARIUM KOMISJI EUROPEJSKIEJ I </a:t>
            </a:r>
            <a:r>
              <a:rPr lang="pl-PL" sz="2000" dirty="0" smtClean="0"/>
              <a:t>EUROPEJSKIEGO </a:t>
            </a:r>
            <a:r>
              <a:rPr lang="pl-PL" sz="2000" dirty="0"/>
              <a:t>KOMITETU </a:t>
            </a:r>
            <a:r>
              <a:rPr lang="pl-PL" sz="2000" dirty="0" smtClean="0"/>
              <a:t>REGIONÓW</a:t>
            </a:r>
            <a:endParaRPr lang="fr-BE" sz="2000" dirty="0" smtClean="0"/>
          </a:p>
          <a:p>
            <a:r>
              <a:rPr lang="pl-PL" sz="2000" i="1" dirty="0"/>
              <a:t>28.05.2021</a:t>
            </a:r>
            <a:endParaRPr lang="pl-PL" sz="2000" i="1" dirty="0" smtClean="0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5855856" y="5557903"/>
            <a:ext cx="5280458" cy="528998"/>
          </a:xfrm>
        </p:spPr>
        <p:txBody>
          <a:bodyPr/>
          <a:lstStyle/>
          <a:p>
            <a:r>
              <a:rPr lang="pl-PL" dirty="0" smtClean="0"/>
              <a:t>Małgorzata </a:t>
            </a:r>
            <a:r>
              <a:rPr lang="pl-PL" dirty="0" err="1" smtClean="0"/>
              <a:t>Pinault</a:t>
            </a:r>
            <a:r>
              <a:rPr lang="pl-PL" dirty="0" smtClean="0"/>
              <a:t>, DG ENERGY</a:t>
            </a:r>
          </a:p>
          <a:p>
            <a:r>
              <a:rPr lang="pl-PL" dirty="0" smtClean="0"/>
              <a:t>Wydział ds. efektywności energetycznej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41533547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392834-6C58-4EBA-A8EE-91A04617BF5F}" type="slidenum">
              <a:rPr lang="en-IE" smtClean="0"/>
              <a:t>2</a:t>
            </a:fld>
            <a:endParaRPr lang="en-IE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923854" y="260314"/>
            <a:ext cx="10515600" cy="782357"/>
          </a:xfrm>
        </p:spPr>
        <p:txBody>
          <a:bodyPr/>
          <a:lstStyle/>
          <a:p>
            <a:r>
              <a:rPr lang="pl-PL" b="1"/>
              <a:t>Europejski Zielony Ład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71602" y="1129972"/>
            <a:ext cx="7937988" cy="5366439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 rot="1305927">
            <a:off x="1180671" y="1276640"/>
            <a:ext cx="923330" cy="3807913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r>
              <a:rPr lang="fr-BE" sz="2400" dirty="0" err="1" smtClean="0">
                <a:solidFill>
                  <a:schemeClr val="tx2"/>
                </a:solidFill>
              </a:rPr>
              <a:t>Nowy</a:t>
            </a:r>
            <a:r>
              <a:rPr lang="fr-BE" sz="2400" dirty="0" smtClean="0">
                <a:solidFill>
                  <a:schemeClr val="tx2"/>
                </a:solidFill>
              </a:rPr>
              <a:t> </a:t>
            </a:r>
            <a:r>
              <a:rPr lang="fr-BE" sz="2400" dirty="0" err="1" smtClean="0">
                <a:solidFill>
                  <a:schemeClr val="tx2"/>
                </a:solidFill>
              </a:rPr>
              <a:t>cel</a:t>
            </a:r>
            <a:r>
              <a:rPr lang="fr-BE" sz="2400" dirty="0" smtClean="0">
                <a:solidFill>
                  <a:schemeClr val="tx2"/>
                </a:solidFill>
              </a:rPr>
              <a:t> </a:t>
            </a:r>
            <a:r>
              <a:rPr lang="fr-BE" sz="2400" dirty="0" err="1" smtClean="0">
                <a:solidFill>
                  <a:schemeClr val="tx2"/>
                </a:solidFill>
              </a:rPr>
              <a:t>klimatyczny</a:t>
            </a:r>
            <a:r>
              <a:rPr lang="fr-BE" sz="2400" dirty="0" smtClean="0">
                <a:solidFill>
                  <a:schemeClr val="tx2"/>
                </a:solidFill>
              </a:rPr>
              <a:t> 2030: -55%</a:t>
            </a:r>
            <a:endParaRPr lang="en-GB" sz="2400" dirty="0">
              <a:solidFill>
                <a:schemeClr val="tx2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 rot="20581526">
            <a:off x="10309292" y="1286982"/>
            <a:ext cx="923330" cy="4753628"/>
          </a:xfrm>
          <a:prstGeom prst="rect">
            <a:avLst/>
          </a:prstGeom>
          <a:noFill/>
        </p:spPr>
        <p:txBody>
          <a:bodyPr vert="vert" wrap="square" rtlCol="0">
            <a:spAutoFit/>
          </a:bodyPr>
          <a:lstStyle/>
          <a:p>
            <a:r>
              <a:rPr lang="fr-BE" sz="2400" dirty="0" smtClean="0">
                <a:solidFill>
                  <a:schemeClr val="tx2"/>
                </a:solidFill>
              </a:rPr>
              <a:t>Plan </a:t>
            </a:r>
            <a:r>
              <a:rPr lang="fr-BE" sz="2400" dirty="0" err="1" smtClean="0">
                <a:solidFill>
                  <a:schemeClr val="tx2"/>
                </a:solidFill>
              </a:rPr>
              <a:t>odbudowy</a:t>
            </a:r>
            <a:r>
              <a:rPr lang="fr-BE" sz="2400" dirty="0" smtClean="0">
                <a:solidFill>
                  <a:schemeClr val="tx2"/>
                </a:solidFill>
              </a:rPr>
              <a:t> po </a:t>
            </a:r>
            <a:r>
              <a:rPr lang="fr-BE" sz="2400" dirty="0" err="1" smtClean="0">
                <a:solidFill>
                  <a:schemeClr val="tx2"/>
                </a:solidFill>
              </a:rPr>
              <a:t>kryzysie</a:t>
            </a:r>
            <a:r>
              <a:rPr lang="fr-BE" sz="2400" dirty="0" smtClean="0">
                <a:solidFill>
                  <a:schemeClr val="tx2"/>
                </a:solidFill>
              </a:rPr>
              <a:t> COVID-19</a:t>
            </a:r>
            <a:endParaRPr lang="en-GB" sz="2400" dirty="0">
              <a:solidFill>
                <a:schemeClr val="tx2"/>
              </a:solidFill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4261357" y="5881580"/>
            <a:ext cx="2168127" cy="614831"/>
          </a:xfrm>
          <a:prstGeom prst="roundRect">
            <a:avLst/>
          </a:prstGeom>
          <a:noFill/>
          <a:ln w="508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18003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8397" y="628432"/>
            <a:ext cx="10515600" cy="782357"/>
          </a:xfrm>
        </p:spPr>
        <p:txBody>
          <a:bodyPr/>
          <a:lstStyle/>
          <a:p>
            <a:r>
              <a:rPr lang="pl-PL" b="1" dirty="0" smtClean="0">
                <a:latin typeface="EC Square Sans Cond Pro" panose="020B0506040000020004" pitchFamily="34" charset="0"/>
              </a:rPr>
              <a:t>Strategia europejska “Fala renowacji”</a:t>
            </a:r>
            <a:r>
              <a:rPr lang="pl-PL" dirty="0" smtClean="0">
                <a:latin typeface="EC Square Sans Cond Pro" panose="020B0506040000020004" pitchFamily="34" charset="0"/>
              </a:rPr>
              <a:t/>
            </a:r>
            <a:br>
              <a:rPr lang="pl-PL" dirty="0" smtClean="0">
                <a:latin typeface="EC Square Sans Cond Pro" panose="020B0506040000020004" pitchFamily="34" charset="0"/>
              </a:rPr>
            </a:br>
            <a:r>
              <a:rPr lang="pl-PL" dirty="0" smtClean="0">
                <a:latin typeface="EC Square Sans Cond Pro" panose="020B0506040000020004" pitchFamily="34" charset="0"/>
              </a:rPr>
              <a:t>7 kategorii działań</a:t>
            </a:r>
            <a:endParaRPr lang="pl-PL" dirty="0">
              <a:latin typeface="EC Square Sans Cond Pro" panose="020B0506040000020004" pitchFamily="34" charset="0"/>
            </a:endParaRPr>
          </a:p>
        </p:txBody>
      </p:sp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1576617847"/>
              </p:ext>
            </p:extLst>
          </p:nvPr>
        </p:nvGraphicFramePr>
        <p:xfrm>
          <a:off x="758004" y="1410789"/>
          <a:ext cx="10675993" cy="44656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pSp>
        <p:nvGrpSpPr>
          <p:cNvPr id="6" name="Group 5"/>
          <p:cNvGrpSpPr/>
          <p:nvPr/>
        </p:nvGrpSpPr>
        <p:grpSpPr>
          <a:xfrm>
            <a:off x="758004" y="4563067"/>
            <a:ext cx="10675993" cy="705035"/>
            <a:chOff x="381000" y="4640129"/>
            <a:chExt cx="11430000" cy="754829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8" cstate="print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1000" y="4640129"/>
              <a:ext cx="754829" cy="754829"/>
            </a:xfrm>
            <a:prstGeom prst="rect">
              <a:avLst/>
            </a:prstGeom>
          </p:spPr>
        </p:pic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9" cstate="print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056172" y="4640130"/>
              <a:ext cx="754828" cy="754828"/>
            </a:xfrm>
            <a:prstGeom prst="rect">
              <a:avLst/>
            </a:prstGeom>
          </p:spPr>
        </p:pic>
      </p:grpSp>
      <p:sp>
        <p:nvSpPr>
          <p:cNvPr id="7" name="TextBox 6"/>
          <p:cNvSpPr txBox="1"/>
          <p:nvPr/>
        </p:nvSpPr>
        <p:spPr>
          <a:xfrm>
            <a:off x="5013159" y="3901347"/>
            <a:ext cx="216568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20607">
              <a:defRPr/>
            </a:pPr>
            <a:r>
              <a:rPr lang="fr-BE" sz="2000" dirty="0" err="1" smtClean="0">
                <a:solidFill>
                  <a:schemeClr val="bg1"/>
                </a:solidFill>
              </a:rPr>
              <a:t>Redukcja</a:t>
            </a:r>
            <a:r>
              <a:rPr lang="fr-BE" sz="2000" dirty="0" smtClean="0">
                <a:solidFill>
                  <a:schemeClr val="bg1"/>
                </a:solidFill>
              </a:rPr>
              <a:t> </a:t>
            </a:r>
            <a:r>
              <a:rPr lang="pl-PL" sz="2000" dirty="0" smtClean="0">
                <a:solidFill>
                  <a:schemeClr val="bg1"/>
                </a:solidFill>
              </a:rPr>
              <a:t>ubóstw</a:t>
            </a:r>
            <a:r>
              <a:rPr lang="fr-BE" sz="2000" dirty="0">
                <a:solidFill>
                  <a:schemeClr val="bg1"/>
                </a:solidFill>
              </a:rPr>
              <a:t>a</a:t>
            </a:r>
            <a:r>
              <a:rPr lang="pl-PL" sz="2000" dirty="0" smtClean="0">
                <a:solidFill>
                  <a:schemeClr val="bg1"/>
                </a:solidFill>
              </a:rPr>
              <a:t> energetyczne</a:t>
            </a:r>
            <a:r>
              <a:rPr lang="fr-BE" sz="2000" dirty="0" smtClean="0">
                <a:solidFill>
                  <a:schemeClr val="bg1"/>
                </a:solidFill>
              </a:rPr>
              <a:t>go i </a:t>
            </a:r>
            <a:r>
              <a:rPr lang="fr-BE" sz="2000" dirty="0" err="1" smtClean="0">
                <a:solidFill>
                  <a:schemeClr val="bg1"/>
                </a:solidFill>
              </a:rPr>
              <a:t>zdrowe</a:t>
            </a:r>
            <a:r>
              <a:rPr lang="fr-BE" sz="2000" dirty="0" smtClean="0">
                <a:solidFill>
                  <a:schemeClr val="bg1"/>
                </a:solidFill>
              </a:rPr>
              <a:t> </a:t>
            </a:r>
            <a:r>
              <a:rPr lang="fr-BE" sz="2000" dirty="0" err="1" smtClean="0">
                <a:solidFill>
                  <a:schemeClr val="bg1"/>
                </a:solidFill>
              </a:rPr>
              <a:t>budynki</a:t>
            </a:r>
            <a:endParaRPr lang="fr-BE" sz="2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81691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0722" y="482860"/>
            <a:ext cx="10726906" cy="782357"/>
          </a:xfrm>
        </p:spPr>
        <p:txBody>
          <a:bodyPr/>
          <a:lstStyle/>
          <a:p>
            <a:r>
              <a:rPr lang="en-IE" dirty="0" smtClean="0"/>
              <a:t> </a:t>
            </a:r>
            <a:r>
              <a:rPr lang="pl-PL" dirty="0" smtClean="0"/>
              <a:t>środki wsparcie “Fali renowacji” z budżetu UE</a:t>
            </a:r>
            <a:endParaRPr lang="pl-PL" dirty="0"/>
          </a:p>
        </p:txBody>
      </p:sp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val="1576609605"/>
              </p:ext>
            </p:extLst>
          </p:nvPr>
        </p:nvGraphicFramePr>
        <p:xfrm>
          <a:off x="558125" y="1410184"/>
          <a:ext cx="11139503" cy="48731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865647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17315" y="208531"/>
            <a:ext cx="4899035" cy="502248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18" t="4279" r="7837" b="27773"/>
          <a:stretch/>
        </p:blipFill>
        <p:spPr>
          <a:xfrm>
            <a:off x="7295099" y="208531"/>
            <a:ext cx="2681989" cy="3093575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7213787" y="3443624"/>
            <a:ext cx="4151229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900" b="1" dirty="0">
                <a:solidFill>
                  <a:schemeClr val="tx2"/>
                </a:solidFill>
                <a:latin typeface="Arial" panose="020B0604020202020204" pitchFamily="34" charset="0"/>
              </a:rPr>
              <a:t>Press statement by </a:t>
            </a:r>
          </a:p>
          <a:p>
            <a:r>
              <a:rPr lang="en-US" sz="900" b="1" dirty="0">
                <a:solidFill>
                  <a:schemeClr val="tx2"/>
                </a:solidFill>
                <a:latin typeface="Arial" panose="020B0604020202020204" pitchFamily="34" charset="0"/>
              </a:rPr>
              <a:t>President von der </a:t>
            </a:r>
            <a:r>
              <a:rPr lang="en-US" sz="900" b="1" dirty="0" err="1">
                <a:solidFill>
                  <a:schemeClr val="tx2"/>
                </a:solidFill>
                <a:latin typeface="Arial" panose="020B0604020202020204" pitchFamily="34" charset="0"/>
              </a:rPr>
              <a:t>Leyen</a:t>
            </a:r>
            <a:r>
              <a:rPr lang="en-US" sz="900" b="1" dirty="0">
                <a:solidFill>
                  <a:schemeClr val="tx2"/>
                </a:solidFill>
                <a:latin typeface="Arial" panose="020B0604020202020204" pitchFamily="34" charset="0"/>
              </a:rPr>
              <a:t> on the New European Bauhaus</a:t>
            </a:r>
          </a:p>
          <a:p>
            <a:r>
              <a:rPr lang="pl-PL" dirty="0">
                <a:solidFill>
                  <a:schemeClr val="tx2"/>
                </a:solidFill>
              </a:rPr>
              <a:t>https://ec.europa.eu/commission/presscorner/detail/en/statement_20_1902</a:t>
            </a:r>
          </a:p>
        </p:txBody>
      </p:sp>
    </p:spTree>
    <p:extLst>
      <p:ext uri="{BB962C8B-B14F-4D97-AF65-F5344CB8AC3E}">
        <p14:creationId xmlns:p14="http://schemas.microsoft.com/office/powerpoint/2010/main" val="36085655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955644" y="178896"/>
            <a:ext cx="10515600" cy="782357"/>
          </a:xfrm>
        </p:spPr>
        <p:txBody>
          <a:bodyPr/>
          <a:lstStyle/>
          <a:p>
            <a:r>
              <a:rPr lang="fr-FR" sz="3200" dirty="0" err="1" smtClean="0"/>
              <a:t>Horyzont</a:t>
            </a:r>
            <a:r>
              <a:rPr lang="fr-FR" sz="3200" dirty="0" smtClean="0"/>
              <a:t> Europa - </a:t>
            </a:r>
            <a:r>
              <a:rPr lang="pl-PL" sz="3200" dirty="0" smtClean="0"/>
              <a:t>Misja</a:t>
            </a:r>
            <a:r>
              <a:rPr lang="pl-PL" sz="3200" dirty="0"/>
              <a:t>: </a:t>
            </a:r>
            <a:r>
              <a:rPr lang="fr-BE" sz="3200" dirty="0" smtClean="0"/>
              <a:t/>
            </a:r>
            <a:br>
              <a:rPr lang="fr-BE" sz="3200" dirty="0" smtClean="0"/>
            </a:br>
            <a:r>
              <a:rPr lang="pl-PL" sz="3200" dirty="0" smtClean="0"/>
              <a:t>miasta </a:t>
            </a:r>
            <a:r>
              <a:rPr lang="pl-PL" sz="3200" dirty="0"/>
              <a:t>inteligentne i neutralne dla </a:t>
            </a:r>
            <a:r>
              <a:rPr lang="pl-PL" sz="3200" dirty="0" smtClean="0"/>
              <a:t>klimatu</a:t>
            </a:r>
            <a:endParaRPr lang="pl-PL" sz="32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77532" y="4069416"/>
            <a:ext cx="1940736" cy="1424747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287958" y="1477205"/>
            <a:ext cx="642580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2400" dirty="0"/>
              <a:t>100 miast neutralnych dla klimatu do 2030 r</a:t>
            </a:r>
            <a:endParaRPr lang="pl-PL" sz="2100" dirty="0"/>
          </a:p>
        </p:txBody>
      </p:sp>
      <p:sp>
        <p:nvSpPr>
          <p:cNvPr id="10" name="TextBox 9"/>
          <p:cNvSpPr txBox="1"/>
          <p:nvPr/>
        </p:nvSpPr>
        <p:spPr>
          <a:xfrm>
            <a:off x="1089496" y="3009988"/>
            <a:ext cx="422105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dirty="0" err="1" smtClean="0"/>
              <a:t>Umowa</a:t>
            </a:r>
            <a:r>
              <a:rPr lang="fr-BE" dirty="0" smtClean="0"/>
              <a:t> </a:t>
            </a:r>
            <a:r>
              <a:rPr lang="pl-PL" dirty="0" smtClean="0"/>
              <a:t>współpracy wielostronnej</a:t>
            </a:r>
            <a:r>
              <a:rPr lang="fr-BE" dirty="0" smtClean="0"/>
              <a:t>:</a:t>
            </a:r>
            <a:r>
              <a:rPr lang="pl-PL" dirty="0" smtClean="0"/>
              <a:t> </a:t>
            </a:r>
            <a:r>
              <a:rPr lang="fr-BE" b="1" dirty="0" err="1" smtClean="0"/>
              <a:t>Climate</a:t>
            </a:r>
            <a:r>
              <a:rPr lang="fr-BE" b="1" dirty="0" smtClean="0"/>
              <a:t> City </a:t>
            </a:r>
            <a:r>
              <a:rPr lang="fr-BE" b="1" dirty="0" err="1" smtClean="0"/>
              <a:t>Contract</a:t>
            </a:r>
            <a:endParaRPr lang="pl-PL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588723" y="1938870"/>
            <a:ext cx="53557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b="1" dirty="0"/>
              <a:t>Rada ds. misji na rzecz inteligentnych i neutralnych dla klimatu miast </a:t>
            </a:r>
            <a:endParaRPr lang="pl-PL" dirty="0"/>
          </a:p>
        </p:txBody>
      </p:sp>
      <p:sp>
        <p:nvSpPr>
          <p:cNvPr id="15" name="Rectangle 14"/>
          <p:cNvSpPr/>
          <p:nvPr/>
        </p:nvSpPr>
        <p:spPr>
          <a:xfrm>
            <a:off x="7742672" y="5494163"/>
            <a:ext cx="372857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400" dirty="0" smtClean="0">
                <a:hlinkClick r:id="rId4"/>
              </a:rPr>
              <a:t>https</a:t>
            </a:r>
            <a:r>
              <a:rPr lang="fr-FR" sz="1400" dirty="0">
                <a:hlinkClick r:id="rId4"/>
              </a:rPr>
              <a:t>://</a:t>
            </a:r>
            <a:r>
              <a:rPr lang="fr-FR" sz="1400" dirty="0" smtClean="0">
                <a:hlinkClick r:id="rId4"/>
              </a:rPr>
              <a:t>ec.europa.eu/mission-cities</a:t>
            </a:r>
            <a:r>
              <a:rPr lang="fr-FR" sz="1400" dirty="0" smtClean="0"/>
              <a:t> </a:t>
            </a:r>
            <a:endParaRPr lang="pl-PL" sz="1400" dirty="0"/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503579" y="1073182"/>
            <a:ext cx="5526188" cy="2884304"/>
          </a:xfrm>
          <a:prstGeom prst="rect">
            <a:avLst/>
          </a:prstGeom>
        </p:spPr>
      </p:pic>
      <p:sp>
        <p:nvSpPr>
          <p:cNvPr id="2" name="Right Arrow 1"/>
          <p:cNvSpPr/>
          <p:nvPr/>
        </p:nvSpPr>
        <p:spPr>
          <a:xfrm>
            <a:off x="5310549" y="2151295"/>
            <a:ext cx="688595" cy="237944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3783523"/>
            <a:ext cx="6893801" cy="30744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88708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5"/>
          <p:cNvSpPr>
            <a:spLocks noGrp="1"/>
          </p:cNvSpPr>
          <p:nvPr>
            <p:ph type="title"/>
          </p:nvPr>
        </p:nvSpPr>
        <p:spPr>
          <a:xfrm>
            <a:off x="1688276" y="1008785"/>
            <a:ext cx="8306329" cy="586768"/>
          </a:xfrm>
        </p:spPr>
        <p:txBody>
          <a:bodyPr/>
          <a:lstStyle/>
          <a:p>
            <a:pPr algn="ctr"/>
            <a:r>
              <a:rPr lang="pl-PL" sz="2800" dirty="0">
                <a:solidFill>
                  <a:schemeClr val="accent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“Built4People” </a:t>
            </a:r>
            <a:r>
              <a:rPr lang="fr-BE" sz="2800" dirty="0" smtClean="0">
                <a:solidFill>
                  <a:schemeClr val="accent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pl-PL" sz="2800" dirty="0" smtClean="0">
                <a:solidFill>
                  <a:schemeClr val="accent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partnerstwo w ramach program</a:t>
            </a:r>
            <a:r>
              <a:rPr lang="fr-BE" sz="2800" dirty="0" smtClean="0">
                <a:solidFill>
                  <a:schemeClr val="accent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</a:t>
            </a:r>
            <a:r>
              <a:rPr lang="pl-PL" sz="2800" dirty="0" smtClean="0">
                <a:solidFill>
                  <a:schemeClr val="accent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bada</a:t>
            </a:r>
            <a:r>
              <a:rPr lang="pl-PL" sz="2800" dirty="0">
                <a:solidFill>
                  <a:schemeClr val="accent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ń</a:t>
            </a:r>
            <a:r>
              <a:rPr lang="pl-PL" sz="2800" dirty="0" smtClean="0">
                <a:solidFill>
                  <a:schemeClr val="accent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 innowacji Hor</a:t>
            </a:r>
            <a:r>
              <a:rPr lang="fr-BE" sz="2800" dirty="0" smtClean="0">
                <a:solidFill>
                  <a:schemeClr val="accent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</a:t>
            </a:r>
            <a:r>
              <a:rPr lang="pl-PL" sz="2800" dirty="0" smtClean="0">
                <a:solidFill>
                  <a:schemeClr val="accent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zon</a:t>
            </a:r>
            <a:r>
              <a:rPr lang="fr-BE" sz="2800" dirty="0" smtClean="0">
                <a:solidFill>
                  <a:schemeClr val="accent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lang="pl-PL" sz="2800" dirty="0" smtClean="0">
                <a:solidFill>
                  <a:schemeClr val="accent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Europ</a:t>
            </a:r>
            <a:r>
              <a:rPr lang="fr-BE" sz="2800" dirty="0" smtClean="0">
                <a:solidFill>
                  <a:schemeClr val="accent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pl-PL" sz="2800" dirty="0" smtClean="0">
                <a:solidFill>
                  <a:schemeClr val="accent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w kierunku zrównoważonego budownictwa i budynków</a:t>
            </a:r>
            <a:br>
              <a:rPr lang="pl-PL" sz="2800" dirty="0" smtClean="0">
                <a:solidFill>
                  <a:schemeClr val="accent4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pl-PL" sz="2100" i="1" dirty="0">
              <a:solidFill>
                <a:schemeClr val="accent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02126" y="1899066"/>
            <a:ext cx="4348715" cy="2473332"/>
          </a:xfrm>
          <a:prstGeom prst="rect">
            <a:avLst/>
          </a:prstGeom>
        </p:spPr>
      </p:pic>
      <p:sp>
        <p:nvSpPr>
          <p:cNvPr id="6" name="Espace réservé du contenu 1"/>
          <p:cNvSpPr txBox="1">
            <a:spLocks/>
          </p:cNvSpPr>
          <p:nvPr/>
        </p:nvSpPr>
        <p:spPr>
          <a:xfrm>
            <a:off x="1286883" y="1973702"/>
            <a:ext cx="4507861" cy="2262859"/>
          </a:xfrm>
          <a:prstGeom prst="rect">
            <a:avLst/>
          </a:prstGeom>
        </p:spPr>
        <p:txBody>
          <a:bodyPr vert="horz" lIns="68580" tIns="34290" rIns="68580" bIns="34290" rtlCol="0">
            <a:normAutofit lnSpcReduction="10000"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pl-PL" sz="2000" u="sng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tematyka: </a:t>
            </a:r>
          </a:p>
          <a:p>
            <a:pPr marL="0" indent="0">
              <a:buNone/>
            </a:pPr>
            <a:r>
              <a:rPr lang="pl-PL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Zmniejszanie emisyjności, zrównoważony rozwój oraz lepsza jakość życia w budynkach</a:t>
            </a:r>
            <a:r>
              <a:rPr lang="fr-BE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pl-PL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pl-PL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Partnerstwo publiczno-prywatne grupujące przedstawicieli sektora budownictwa i powiązanych sektorów</a:t>
            </a:r>
            <a:r>
              <a:rPr lang="fr-BE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pl-PL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Espace réservé du contenu 1"/>
          <p:cNvSpPr txBox="1">
            <a:spLocks/>
          </p:cNvSpPr>
          <p:nvPr/>
        </p:nvSpPr>
        <p:spPr>
          <a:xfrm>
            <a:off x="1286883" y="4614711"/>
            <a:ext cx="9473266" cy="1685743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pl-PL" sz="2000" u="sng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cel:</a:t>
            </a:r>
          </a:p>
          <a:p>
            <a:pPr marL="0" indent="0">
              <a:buNone/>
            </a:pPr>
            <a:r>
              <a:rPr lang="pl-PL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Kompleksowe podejście do innowacji w dziedzinie budynków, skoncentrowane na potrzebach użytkownika/</a:t>
            </a:r>
            <a:r>
              <a:rPr lang="fr-BE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l-PL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mieszkańca budynku, celem wypracowania rozwiązań wysokiej jakości architektury o niskiej emisyjności i wysokiej efektywności energetycznej.  </a:t>
            </a:r>
            <a:endParaRPr lang="pl-PL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743299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l-PL" sz="4000" i="1" dirty="0" smtClean="0"/>
              <a:t>Dziękuję za uwagę!</a:t>
            </a:r>
            <a:endParaRPr lang="pl-PL" sz="4000" i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59575" y="4646435"/>
            <a:ext cx="8941016" cy="1853519"/>
          </a:xfrm>
        </p:spPr>
        <p:txBody>
          <a:bodyPr wrap="square" anchor="b" anchorCtr="0"/>
          <a:lstStyle/>
          <a:p>
            <a:r>
              <a:rPr lang="en-US" sz="1050" b="1" dirty="0"/>
              <a:t>© European Union 2020</a:t>
            </a:r>
          </a:p>
          <a:p>
            <a:r>
              <a:rPr lang="en-US" sz="1050" dirty="0" smtClean="0"/>
              <a:t>Unless otherwise noted the reuse of this presentation is </a:t>
            </a:r>
            <a:r>
              <a:rPr lang="en-US" sz="1050" dirty="0" err="1" smtClean="0"/>
              <a:t>authorised</a:t>
            </a:r>
            <a:r>
              <a:rPr lang="en-US" sz="1050" dirty="0" smtClean="0"/>
              <a:t> under the </a:t>
            </a:r>
            <a:r>
              <a:rPr lang="en-US" sz="1050" dirty="0" smtClean="0">
                <a:hlinkClick r:id="rId3"/>
              </a:rPr>
              <a:t>CC BY 4.0 </a:t>
            </a:r>
            <a:r>
              <a:rPr lang="en-US" sz="1050" dirty="0"/>
              <a:t>license. For any use or reproduction of elements that are not owned by the EU, permission may need to be sought directly from the respective </a:t>
            </a:r>
            <a:r>
              <a:rPr lang="en-US" sz="1050" dirty="0" smtClean="0"/>
              <a:t>right holders.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524" y="4858246"/>
            <a:ext cx="1023496" cy="3580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95322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Office Theme">
  <a:themeElements>
    <a:clrScheme name="EC colour scheme">
      <a:dk1>
        <a:srgbClr val="4D4D4D"/>
      </a:dk1>
      <a:lt1>
        <a:srgbClr val="FFFFFF"/>
      </a:lt1>
      <a:dk2>
        <a:srgbClr val="034EA2"/>
      </a:dk2>
      <a:lt2>
        <a:srgbClr val="D3E8F9"/>
      </a:lt2>
      <a:accent1>
        <a:srgbClr val="1E858B"/>
      </a:accent1>
      <a:accent2>
        <a:srgbClr val="4BC5DE"/>
      </a:accent2>
      <a:accent3>
        <a:srgbClr val="1EC08A"/>
      </a:accent3>
      <a:accent4>
        <a:srgbClr val="ED8D2F"/>
      </a:accent4>
      <a:accent5>
        <a:srgbClr val="FFC000"/>
      </a:accent5>
      <a:accent6>
        <a:srgbClr val="E76C53"/>
      </a:accent6>
      <a:hlink>
        <a:srgbClr val="0563C1"/>
      </a:hlink>
      <a:folHlink>
        <a:srgbClr val="24337E"/>
      </a:folHlink>
    </a:clrScheme>
    <a:fontScheme name="Custom 1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EC_Presentation.pptx" id="{DF0E4C23-23CF-4CA0-B78D-4EE4E4812529}" vid="{A275074F-6DFA-4FBF-AA5C-38C3649C393F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3508</TotalTime>
  <Words>404</Words>
  <Application>Microsoft Office PowerPoint</Application>
  <PresentationFormat>Widescreen</PresentationFormat>
  <Paragraphs>63</Paragraphs>
  <Slides>8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4" baseType="lpstr">
      <vt:lpstr>Arial</vt:lpstr>
      <vt:lpstr>Calibri</vt:lpstr>
      <vt:lpstr>EC Square Sans Cond Pro</vt:lpstr>
      <vt:lpstr>Verdana</vt:lpstr>
      <vt:lpstr>Wingdings 3</vt:lpstr>
      <vt:lpstr>1_Office Theme</vt:lpstr>
      <vt:lpstr>FALA RENOWACJI I NOWY EUROPEJSKI BAUHAUS </vt:lpstr>
      <vt:lpstr>Europejski Zielony Ład</vt:lpstr>
      <vt:lpstr>Strategia europejska “Fala renowacji” 7 kategorii działań</vt:lpstr>
      <vt:lpstr> środki wsparcie “Fali renowacji” z budżetu UE</vt:lpstr>
      <vt:lpstr>PowerPoint Presentation</vt:lpstr>
      <vt:lpstr>Horyzont Europa - Misja:  miasta inteligentne i neutralne dla klimatu</vt:lpstr>
      <vt:lpstr>“Built4People” - partnerstwo w ramach programu badań i innowacji Horyzont Europa w kierunku zrównoważonego budownictwa i budynków </vt:lpstr>
      <vt:lpstr>Dziękuję za uwagę!</vt:lpstr>
    </vt:vector>
  </TitlesOfParts>
  <Company>European Commission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EU policies on energy efficiency finance   and       energy efficiency dimension of the EU Recovery</dc:title>
  <dc:creator>MEROLA Pierluca (ENER-EXT)</dc:creator>
  <cp:lastModifiedBy>PINAULT Margot (ENER)</cp:lastModifiedBy>
  <cp:revision>134</cp:revision>
  <dcterms:created xsi:type="dcterms:W3CDTF">2020-10-20T09:29:34Z</dcterms:created>
  <dcterms:modified xsi:type="dcterms:W3CDTF">2021-05-28T06:58:41Z</dcterms:modified>
</cp:coreProperties>
</file>