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44" r:id="rId3"/>
  </p:sldMasterIdLst>
  <p:notesMasterIdLst>
    <p:notesMasterId r:id="rId30"/>
  </p:notesMasterIdLst>
  <p:handoutMasterIdLst>
    <p:handoutMasterId r:id="rId31"/>
  </p:handoutMasterIdLst>
  <p:sldIdLst>
    <p:sldId id="419" r:id="rId4"/>
    <p:sldId id="428" r:id="rId5"/>
    <p:sldId id="458" r:id="rId6"/>
    <p:sldId id="468" r:id="rId7"/>
    <p:sldId id="472" r:id="rId8"/>
    <p:sldId id="429" r:id="rId9"/>
    <p:sldId id="460" r:id="rId10"/>
    <p:sldId id="463" r:id="rId11"/>
    <p:sldId id="461" r:id="rId12"/>
    <p:sldId id="465" r:id="rId13"/>
    <p:sldId id="466" r:id="rId14"/>
    <p:sldId id="474" r:id="rId15"/>
    <p:sldId id="467" r:id="rId16"/>
    <p:sldId id="476" r:id="rId17"/>
    <p:sldId id="477" r:id="rId18"/>
    <p:sldId id="456" r:id="rId19"/>
    <p:sldId id="457" r:id="rId20"/>
    <p:sldId id="480" r:id="rId21"/>
    <p:sldId id="482" r:id="rId22"/>
    <p:sldId id="481" r:id="rId23"/>
    <p:sldId id="479" r:id="rId24"/>
    <p:sldId id="459" r:id="rId25"/>
    <p:sldId id="478" r:id="rId26"/>
    <p:sldId id="470" r:id="rId27"/>
    <p:sldId id="473" r:id="rId28"/>
    <p:sldId id="438" r:id="rId29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a Dołęga" initials="MD" lastIdx="0" clrIdx="0"/>
  <p:cmAuthor id="2" name="Wojciech Sałabun" initials="WS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AB27"/>
    <a:srgbClr val="3583C1"/>
    <a:srgbClr val="FABA1C"/>
    <a:srgbClr val="FFC000"/>
    <a:srgbClr val="FFFFFF"/>
    <a:srgbClr val="3484C1"/>
    <a:srgbClr val="FF9933"/>
    <a:srgbClr val="4472C4"/>
    <a:srgbClr val="16DE75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C998FD-E358-44A1-BD84-3807F13B3CAE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33FD690-AE54-4552-9FEB-9192485258FA}">
      <dgm:prSet phldrT="[Tekst]" custT="1"/>
      <dgm:spPr/>
      <dgm:t>
        <a:bodyPr/>
        <a:lstStyle/>
        <a:p>
          <a:r>
            <a:rPr lang="pl-PL" sz="1200" b="1" dirty="0"/>
            <a:t>niezależne sterowanie poszczególnymi lampami</a:t>
          </a:r>
        </a:p>
      </dgm:t>
    </dgm:pt>
    <dgm:pt modelId="{8FB59A4E-F75C-4066-B4B8-D6911A858672}" type="parTrans" cxnId="{1E49B85E-412F-4CC8-A341-F7834D4049D1}">
      <dgm:prSet/>
      <dgm:spPr/>
      <dgm:t>
        <a:bodyPr/>
        <a:lstStyle/>
        <a:p>
          <a:endParaRPr lang="pl-PL"/>
        </a:p>
      </dgm:t>
    </dgm:pt>
    <dgm:pt modelId="{836F69AD-A7FA-4F03-8D66-4E04DC75884B}" type="sibTrans" cxnId="{1E49B85E-412F-4CC8-A341-F7834D4049D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pl-PL"/>
        </a:p>
      </dgm:t>
    </dgm:pt>
    <dgm:pt modelId="{AF1C160D-1947-447F-895F-B07C31669201}">
      <dgm:prSet phldrT="[Tekst]" custT="1"/>
      <dgm:spPr/>
      <dgm:t>
        <a:bodyPr/>
        <a:lstStyle/>
        <a:p>
          <a:r>
            <a:rPr lang="pl-PL" sz="1200" b="1" dirty="0"/>
            <a:t>sygnalizacja zdarzeń i  awarii</a:t>
          </a:r>
        </a:p>
      </dgm:t>
    </dgm:pt>
    <dgm:pt modelId="{2038B021-56AD-4CE5-90E4-B4BA9D8F3D95}" type="parTrans" cxnId="{D6E7C3F0-2793-408E-B80B-4F4EC949C406}">
      <dgm:prSet/>
      <dgm:spPr/>
      <dgm:t>
        <a:bodyPr/>
        <a:lstStyle/>
        <a:p>
          <a:endParaRPr lang="pl-PL"/>
        </a:p>
      </dgm:t>
    </dgm:pt>
    <dgm:pt modelId="{CE9CA6EF-88D1-4B89-8819-2C128D797305}" type="sibTrans" cxnId="{D6E7C3F0-2793-408E-B80B-4F4EC949C406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pl-PL"/>
        </a:p>
      </dgm:t>
    </dgm:pt>
    <dgm:pt modelId="{BDF20E11-071E-4A4E-A052-7150AC19E200}">
      <dgm:prSet phldrT="[Tekst]" custT="1"/>
      <dgm:spPr/>
      <dgm:t>
        <a:bodyPr/>
        <a:lstStyle/>
        <a:p>
          <a:r>
            <a:rPr lang="pl-PL" sz="1200" b="1" dirty="0"/>
            <a:t>pomiar zużycia energii</a:t>
          </a:r>
        </a:p>
      </dgm:t>
    </dgm:pt>
    <dgm:pt modelId="{59FB5229-20A9-4682-B8AD-4B2C2B0649B8}" type="parTrans" cxnId="{75C695CF-E91C-4199-9758-2034A8744609}">
      <dgm:prSet/>
      <dgm:spPr/>
      <dgm:t>
        <a:bodyPr/>
        <a:lstStyle/>
        <a:p>
          <a:endParaRPr lang="pl-PL"/>
        </a:p>
      </dgm:t>
    </dgm:pt>
    <dgm:pt modelId="{59316F1D-79BD-470B-8301-DD8F8DE5EEA1}" type="sibTrans" cxnId="{75C695CF-E91C-4199-9758-2034A8744609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pl-PL"/>
        </a:p>
      </dgm:t>
    </dgm:pt>
    <dgm:pt modelId="{545067E9-4EF6-44C5-9150-054FC89FD7C3}">
      <dgm:prSet custT="1"/>
      <dgm:spPr/>
      <dgm:t>
        <a:bodyPr/>
        <a:lstStyle/>
        <a:p>
          <a:r>
            <a:rPr lang="pl-PL" sz="1200" b="1" dirty="0"/>
            <a:t>ustalenie harmonogramu pracy lamp</a:t>
          </a:r>
        </a:p>
      </dgm:t>
    </dgm:pt>
    <dgm:pt modelId="{52E3CD27-52F3-4A23-A4BA-38C8428832DF}" type="parTrans" cxnId="{9C866C80-B1AF-46A1-AC53-EC67C120412A}">
      <dgm:prSet/>
      <dgm:spPr/>
      <dgm:t>
        <a:bodyPr/>
        <a:lstStyle/>
        <a:p>
          <a:endParaRPr lang="pl-PL"/>
        </a:p>
      </dgm:t>
    </dgm:pt>
    <dgm:pt modelId="{E531BC8A-46A7-49E9-8383-9A45F2248D55}" type="sibTrans" cxnId="{9C866C80-B1AF-46A1-AC53-EC67C120412A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pl-PL"/>
        </a:p>
      </dgm:t>
    </dgm:pt>
    <dgm:pt modelId="{ED3404D7-9B28-4388-A808-A1C517C0E244}">
      <dgm:prSet custT="1"/>
      <dgm:spPr/>
      <dgm:t>
        <a:bodyPr/>
        <a:lstStyle/>
        <a:p>
          <a:r>
            <a:rPr lang="pl-PL" sz="1200" b="1" dirty="0"/>
            <a:t>sterowanie intensywnością światła</a:t>
          </a:r>
        </a:p>
      </dgm:t>
    </dgm:pt>
    <dgm:pt modelId="{6B21F6DF-3B14-49CF-9466-2FC5792F05C5}" type="parTrans" cxnId="{EF1C92A8-B944-4903-A699-2E14417BBE9D}">
      <dgm:prSet/>
      <dgm:spPr/>
      <dgm:t>
        <a:bodyPr/>
        <a:lstStyle/>
        <a:p>
          <a:endParaRPr lang="pl-PL"/>
        </a:p>
      </dgm:t>
    </dgm:pt>
    <dgm:pt modelId="{D245A21B-D55B-43CA-B635-7D77C70775EF}" type="sibTrans" cxnId="{EF1C92A8-B944-4903-A699-2E14417BBE9D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E713C7D0-725E-48E8-8465-ADF4AC11D758}">
      <dgm:prSet custT="1"/>
      <dgm:spPr/>
      <dgm:t>
        <a:bodyPr/>
        <a:lstStyle/>
        <a:p>
          <a:r>
            <a:rPr lang="pl-PL" sz="1200" b="1" dirty="0"/>
            <a:t>licznik czasu pracy lamp</a:t>
          </a:r>
        </a:p>
      </dgm:t>
    </dgm:pt>
    <dgm:pt modelId="{D30772F3-C342-40F2-99FB-261746736D78}" type="parTrans" cxnId="{B0CF0AD6-AA65-42A2-AD5A-6B20A929C936}">
      <dgm:prSet/>
      <dgm:spPr/>
      <dgm:t>
        <a:bodyPr/>
        <a:lstStyle/>
        <a:p>
          <a:endParaRPr lang="pl-PL"/>
        </a:p>
      </dgm:t>
    </dgm:pt>
    <dgm:pt modelId="{98BE53DE-36C9-4F78-8C45-C9B4A8933EBA}" type="sibTrans" cxnId="{B0CF0AD6-AA65-42A2-AD5A-6B20A929C93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pl-PL"/>
        </a:p>
      </dgm:t>
    </dgm:pt>
    <dgm:pt modelId="{633D7DA9-10DC-4996-85B7-D1B7A72C5BC6}">
      <dgm:prSet custT="1"/>
      <dgm:spPr/>
      <dgm:t>
        <a:bodyPr/>
        <a:lstStyle/>
        <a:p>
          <a:r>
            <a:rPr lang="pl-PL" sz="1200" b="1" dirty="0"/>
            <a:t>zegar czasu rzeczywisteg</a:t>
          </a:r>
          <a:r>
            <a:rPr lang="pl-PL" sz="1100" b="1" dirty="0"/>
            <a:t>o</a:t>
          </a:r>
        </a:p>
      </dgm:t>
    </dgm:pt>
    <dgm:pt modelId="{AF3E3D1B-0EF4-4CEA-8DAA-3006DE7CF8E7}" type="parTrans" cxnId="{DCACB6DB-6809-47D5-9AC2-AB647CBBAABF}">
      <dgm:prSet/>
      <dgm:spPr/>
      <dgm:t>
        <a:bodyPr/>
        <a:lstStyle/>
        <a:p>
          <a:endParaRPr lang="pl-PL"/>
        </a:p>
      </dgm:t>
    </dgm:pt>
    <dgm:pt modelId="{50F1A35C-8CC6-45E6-B70C-F218E9BE43FF}" type="sibTrans" cxnId="{DCACB6DB-6809-47D5-9AC2-AB647CBBAABF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pl-PL"/>
        </a:p>
      </dgm:t>
    </dgm:pt>
    <dgm:pt modelId="{BB6EDF90-472B-42DC-A5F4-04EA920BA34E}" type="pres">
      <dgm:prSet presAssocID="{CAC998FD-E358-44A1-BD84-3807F13B3CAE}" presName="Name0" presStyleCnt="0">
        <dgm:presLayoutVars>
          <dgm:chMax val="21"/>
          <dgm:chPref val="21"/>
        </dgm:presLayoutVars>
      </dgm:prSet>
      <dgm:spPr/>
    </dgm:pt>
    <dgm:pt modelId="{A0E575D0-5E40-48D6-B2FC-98844A8F987F}" type="pres">
      <dgm:prSet presAssocID="{233FD690-AE54-4552-9FEB-9192485258FA}" presName="text1" presStyleCnt="0"/>
      <dgm:spPr/>
    </dgm:pt>
    <dgm:pt modelId="{4069C64F-9698-407C-8A0C-4415833C3E62}" type="pres">
      <dgm:prSet presAssocID="{233FD690-AE54-4552-9FEB-9192485258FA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</dgm:pt>
    <dgm:pt modelId="{979F584A-E745-441B-8CA2-B9D9004BA144}" type="pres">
      <dgm:prSet presAssocID="{233FD690-AE54-4552-9FEB-9192485258FA}" presName="textaccent1" presStyleCnt="0"/>
      <dgm:spPr/>
    </dgm:pt>
    <dgm:pt modelId="{497B3963-E01C-45D2-8868-68F538AE104B}" type="pres">
      <dgm:prSet presAssocID="{233FD690-AE54-4552-9FEB-9192485258FA}" presName="accentRepeatNode" presStyleLbl="solidAlignAcc1" presStyleIdx="0" presStyleCnt="14"/>
      <dgm:spPr/>
    </dgm:pt>
    <dgm:pt modelId="{A4789AD1-4DEC-4B9F-BF10-38A33B5384F6}" type="pres">
      <dgm:prSet presAssocID="{836F69AD-A7FA-4F03-8D66-4E04DC75884B}" presName="image1" presStyleCnt="0"/>
      <dgm:spPr/>
    </dgm:pt>
    <dgm:pt modelId="{1FDAFBA4-0D0C-43F0-84B6-FD6D78E36A69}" type="pres">
      <dgm:prSet presAssocID="{836F69AD-A7FA-4F03-8D66-4E04DC75884B}" presName="imageRepeatNode" presStyleLbl="alignAcc1" presStyleIdx="0" presStyleCnt="7"/>
      <dgm:spPr/>
    </dgm:pt>
    <dgm:pt modelId="{3AD07022-FC62-4A2D-AFE6-602E408DEBF0}" type="pres">
      <dgm:prSet presAssocID="{836F69AD-A7FA-4F03-8D66-4E04DC75884B}" presName="imageaccent1" presStyleCnt="0"/>
      <dgm:spPr/>
    </dgm:pt>
    <dgm:pt modelId="{9F22CF9C-CC4B-400D-847D-778502BED3CD}" type="pres">
      <dgm:prSet presAssocID="{836F69AD-A7FA-4F03-8D66-4E04DC75884B}" presName="accentRepeatNode" presStyleLbl="solidAlignAcc1" presStyleIdx="1" presStyleCnt="14"/>
      <dgm:spPr/>
    </dgm:pt>
    <dgm:pt modelId="{D50C3679-E3E0-4E4D-8057-1F17ADDDEB41}" type="pres">
      <dgm:prSet presAssocID="{AF1C160D-1947-447F-895F-B07C31669201}" presName="text2" presStyleCnt="0"/>
      <dgm:spPr/>
    </dgm:pt>
    <dgm:pt modelId="{FF577993-9CCC-403F-BB27-D2F3EFA4EAD9}" type="pres">
      <dgm:prSet presAssocID="{AF1C160D-1947-447F-895F-B07C31669201}" presName="textRepeatNode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27541821-C3A7-441B-B099-BB602D96E01A}" type="pres">
      <dgm:prSet presAssocID="{AF1C160D-1947-447F-895F-B07C31669201}" presName="textaccent2" presStyleCnt="0"/>
      <dgm:spPr/>
    </dgm:pt>
    <dgm:pt modelId="{AA85F1B2-E795-4162-B86A-705E5C77A855}" type="pres">
      <dgm:prSet presAssocID="{AF1C160D-1947-447F-895F-B07C31669201}" presName="accentRepeatNode" presStyleLbl="solidAlignAcc1" presStyleIdx="2" presStyleCnt="14"/>
      <dgm:spPr/>
    </dgm:pt>
    <dgm:pt modelId="{42362D06-C8C3-4C84-AB0A-88EEC07C432F}" type="pres">
      <dgm:prSet presAssocID="{CE9CA6EF-88D1-4B89-8819-2C128D797305}" presName="image2" presStyleCnt="0"/>
      <dgm:spPr/>
    </dgm:pt>
    <dgm:pt modelId="{5007A02F-21F9-4796-9861-8DC887E01EC9}" type="pres">
      <dgm:prSet presAssocID="{CE9CA6EF-88D1-4B89-8819-2C128D797305}" presName="imageRepeatNode" presStyleLbl="alignAcc1" presStyleIdx="1" presStyleCnt="7"/>
      <dgm:spPr/>
    </dgm:pt>
    <dgm:pt modelId="{98D56287-B9F0-40EA-99A3-D0295B7F5328}" type="pres">
      <dgm:prSet presAssocID="{CE9CA6EF-88D1-4B89-8819-2C128D797305}" presName="imageaccent2" presStyleCnt="0"/>
      <dgm:spPr/>
    </dgm:pt>
    <dgm:pt modelId="{DC97B41A-2472-4612-A8B0-86EBCD2239AE}" type="pres">
      <dgm:prSet presAssocID="{CE9CA6EF-88D1-4B89-8819-2C128D797305}" presName="accentRepeatNode" presStyleLbl="solidAlignAcc1" presStyleIdx="3" presStyleCnt="14"/>
      <dgm:spPr/>
    </dgm:pt>
    <dgm:pt modelId="{FB5BDE72-1C73-4452-B9EF-5B05DDED0A50}" type="pres">
      <dgm:prSet presAssocID="{BDF20E11-071E-4A4E-A052-7150AC19E200}" presName="text3" presStyleCnt="0"/>
      <dgm:spPr/>
    </dgm:pt>
    <dgm:pt modelId="{616943D4-6384-408E-A3E1-11C5003017CC}" type="pres">
      <dgm:prSet presAssocID="{BDF20E11-071E-4A4E-A052-7150AC19E200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C82C724A-6916-4CDB-A9C3-9CF37D084C42}" type="pres">
      <dgm:prSet presAssocID="{BDF20E11-071E-4A4E-A052-7150AC19E200}" presName="textaccent3" presStyleCnt="0"/>
      <dgm:spPr/>
    </dgm:pt>
    <dgm:pt modelId="{2FD1FE90-04F1-47E2-A5C5-C9A372D3D430}" type="pres">
      <dgm:prSet presAssocID="{BDF20E11-071E-4A4E-A052-7150AC19E200}" presName="accentRepeatNode" presStyleLbl="solidAlignAcc1" presStyleIdx="4" presStyleCnt="14"/>
      <dgm:spPr/>
    </dgm:pt>
    <dgm:pt modelId="{6F3A49C1-080F-4020-879A-F62AE35460E9}" type="pres">
      <dgm:prSet presAssocID="{59316F1D-79BD-470B-8301-DD8F8DE5EEA1}" presName="image3" presStyleCnt="0"/>
      <dgm:spPr/>
    </dgm:pt>
    <dgm:pt modelId="{B40EC104-2EC0-48A2-875E-E49733F1570D}" type="pres">
      <dgm:prSet presAssocID="{59316F1D-79BD-470B-8301-DD8F8DE5EEA1}" presName="imageRepeatNode" presStyleLbl="alignAcc1" presStyleIdx="2" presStyleCnt="7"/>
      <dgm:spPr/>
    </dgm:pt>
    <dgm:pt modelId="{EEED9AD9-5E96-42D1-BEF7-9F06E36A1D9F}" type="pres">
      <dgm:prSet presAssocID="{59316F1D-79BD-470B-8301-DD8F8DE5EEA1}" presName="imageaccent3" presStyleCnt="0"/>
      <dgm:spPr/>
    </dgm:pt>
    <dgm:pt modelId="{5044B8C9-2D45-48CC-8AC0-747FAE122D04}" type="pres">
      <dgm:prSet presAssocID="{59316F1D-79BD-470B-8301-DD8F8DE5EEA1}" presName="accentRepeatNode" presStyleLbl="solidAlignAcc1" presStyleIdx="5" presStyleCnt="14"/>
      <dgm:spPr/>
    </dgm:pt>
    <dgm:pt modelId="{96A2D4E4-B4BC-47F8-8CEE-CB019F15A7B0}" type="pres">
      <dgm:prSet presAssocID="{ED3404D7-9B28-4388-A808-A1C517C0E244}" presName="text4" presStyleCnt="0"/>
      <dgm:spPr/>
    </dgm:pt>
    <dgm:pt modelId="{0F2ED160-A20D-4B19-A6FF-17DBA8CF44F2}" type="pres">
      <dgm:prSet presAssocID="{ED3404D7-9B28-4388-A808-A1C517C0E244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03D66399-39F6-4082-927C-ECD29158625C}" type="pres">
      <dgm:prSet presAssocID="{ED3404D7-9B28-4388-A808-A1C517C0E244}" presName="textaccent4" presStyleCnt="0"/>
      <dgm:spPr/>
    </dgm:pt>
    <dgm:pt modelId="{6091DDD0-9228-40A1-9865-BD4D60452944}" type="pres">
      <dgm:prSet presAssocID="{ED3404D7-9B28-4388-A808-A1C517C0E244}" presName="accentRepeatNode" presStyleLbl="solidAlignAcc1" presStyleIdx="6" presStyleCnt="14"/>
      <dgm:spPr/>
    </dgm:pt>
    <dgm:pt modelId="{DB8325E2-3E80-4BDD-BBA0-9B0FD4BA10BE}" type="pres">
      <dgm:prSet presAssocID="{D245A21B-D55B-43CA-B635-7D77C70775EF}" presName="image4" presStyleCnt="0"/>
      <dgm:spPr/>
    </dgm:pt>
    <dgm:pt modelId="{254FBE48-26AE-4DCB-A619-8D4D6CEB783A}" type="pres">
      <dgm:prSet presAssocID="{D245A21B-D55B-43CA-B635-7D77C70775EF}" presName="imageRepeatNode" presStyleLbl="alignAcc1" presStyleIdx="3" presStyleCnt="7"/>
      <dgm:spPr/>
    </dgm:pt>
    <dgm:pt modelId="{C7998AD9-004D-4CC4-A005-5979BCD11928}" type="pres">
      <dgm:prSet presAssocID="{D245A21B-D55B-43CA-B635-7D77C70775EF}" presName="imageaccent4" presStyleCnt="0"/>
      <dgm:spPr/>
    </dgm:pt>
    <dgm:pt modelId="{3A853AD1-3402-4467-9C6E-67BD83F58440}" type="pres">
      <dgm:prSet presAssocID="{D245A21B-D55B-43CA-B635-7D77C70775EF}" presName="accentRepeatNode" presStyleLbl="solidAlignAcc1" presStyleIdx="7" presStyleCnt="14"/>
      <dgm:spPr/>
    </dgm:pt>
    <dgm:pt modelId="{DD78A8D6-B5E2-4AEC-A906-02CB124596C4}" type="pres">
      <dgm:prSet presAssocID="{545067E9-4EF6-44C5-9150-054FC89FD7C3}" presName="text5" presStyleCnt="0"/>
      <dgm:spPr/>
    </dgm:pt>
    <dgm:pt modelId="{D0B25FF2-6007-4543-A6E7-C4FFAEC10BFE}" type="pres">
      <dgm:prSet presAssocID="{545067E9-4EF6-44C5-9150-054FC89FD7C3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4BD3099D-40D4-448D-8B8E-6FBCFE294D95}" type="pres">
      <dgm:prSet presAssocID="{545067E9-4EF6-44C5-9150-054FC89FD7C3}" presName="textaccent5" presStyleCnt="0"/>
      <dgm:spPr/>
    </dgm:pt>
    <dgm:pt modelId="{929E645A-B63A-4032-8136-BB0735C4B1DD}" type="pres">
      <dgm:prSet presAssocID="{545067E9-4EF6-44C5-9150-054FC89FD7C3}" presName="accentRepeatNode" presStyleLbl="solidAlignAcc1" presStyleIdx="8" presStyleCnt="14"/>
      <dgm:spPr/>
    </dgm:pt>
    <dgm:pt modelId="{186CD55B-FD12-4353-89EC-45FC7A6B0B89}" type="pres">
      <dgm:prSet presAssocID="{E531BC8A-46A7-49E9-8383-9A45F2248D55}" presName="image5" presStyleCnt="0"/>
      <dgm:spPr/>
    </dgm:pt>
    <dgm:pt modelId="{597359F9-7792-4E77-B6EC-B8D86048F561}" type="pres">
      <dgm:prSet presAssocID="{E531BC8A-46A7-49E9-8383-9A45F2248D55}" presName="imageRepeatNode" presStyleLbl="alignAcc1" presStyleIdx="4" presStyleCnt="7" custLinFactNeighborX="1330" custLinFactNeighborY="-547"/>
      <dgm:spPr/>
    </dgm:pt>
    <dgm:pt modelId="{9484A7D5-0634-4932-B930-9B8496289187}" type="pres">
      <dgm:prSet presAssocID="{E531BC8A-46A7-49E9-8383-9A45F2248D55}" presName="imageaccent5" presStyleCnt="0"/>
      <dgm:spPr/>
    </dgm:pt>
    <dgm:pt modelId="{A482D534-FD38-46D9-9FA9-20DCFE876664}" type="pres">
      <dgm:prSet presAssocID="{E531BC8A-46A7-49E9-8383-9A45F2248D55}" presName="accentRepeatNode" presStyleLbl="solidAlignAcc1" presStyleIdx="9" presStyleCnt="14"/>
      <dgm:spPr/>
    </dgm:pt>
    <dgm:pt modelId="{9D3BDBE6-CD1D-4E82-BA77-68277E75610A}" type="pres">
      <dgm:prSet presAssocID="{E713C7D0-725E-48E8-8465-ADF4AC11D758}" presName="text6" presStyleCnt="0"/>
      <dgm:spPr/>
    </dgm:pt>
    <dgm:pt modelId="{3142C910-3589-4D40-9EF3-6D260B3F3872}" type="pres">
      <dgm:prSet presAssocID="{E713C7D0-725E-48E8-8465-ADF4AC11D758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656237E7-33EB-4BC4-A63B-A154E7D97C3B}" type="pres">
      <dgm:prSet presAssocID="{E713C7D0-725E-48E8-8465-ADF4AC11D758}" presName="textaccent6" presStyleCnt="0"/>
      <dgm:spPr/>
    </dgm:pt>
    <dgm:pt modelId="{54070F8B-D3DF-4082-9C81-4B12B1B3F84D}" type="pres">
      <dgm:prSet presAssocID="{E713C7D0-725E-48E8-8465-ADF4AC11D758}" presName="accentRepeatNode" presStyleLbl="solidAlignAcc1" presStyleIdx="10" presStyleCnt="14"/>
      <dgm:spPr/>
    </dgm:pt>
    <dgm:pt modelId="{EA22BC8D-8461-4BE6-BE64-F05708F956A4}" type="pres">
      <dgm:prSet presAssocID="{98BE53DE-36C9-4F78-8C45-C9B4A8933EBA}" presName="image6" presStyleCnt="0"/>
      <dgm:spPr/>
    </dgm:pt>
    <dgm:pt modelId="{2294B46E-CA92-4FC2-9C1B-9B530C2E0449}" type="pres">
      <dgm:prSet presAssocID="{98BE53DE-36C9-4F78-8C45-C9B4A8933EBA}" presName="imageRepeatNode" presStyleLbl="alignAcc1" presStyleIdx="5" presStyleCnt="7"/>
      <dgm:spPr/>
    </dgm:pt>
    <dgm:pt modelId="{ACBAEF28-D345-4BC3-89C0-550C7E754A4F}" type="pres">
      <dgm:prSet presAssocID="{98BE53DE-36C9-4F78-8C45-C9B4A8933EBA}" presName="imageaccent6" presStyleCnt="0"/>
      <dgm:spPr/>
    </dgm:pt>
    <dgm:pt modelId="{3EE92F84-43CB-41FF-91BC-33EDFD60B848}" type="pres">
      <dgm:prSet presAssocID="{98BE53DE-36C9-4F78-8C45-C9B4A8933EBA}" presName="accentRepeatNode" presStyleLbl="solidAlignAcc1" presStyleIdx="11" presStyleCnt="14"/>
      <dgm:spPr/>
    </dgm:pt>
    <dgm:pt modelId="{BB2087EE-4D4B-4831-A778-266895A2D846}" type="pres">
      <dgm:prSet presAssocID="{633D7DA9-10DC-4996-85B7-D1B7A72C5BC6}" presName="text7" presStyleCnt="0"/>
      <dgm:spPr/>
    </dgm:pt>
    <dgm:pt modelId="{488AAF77-9E94-45A9-B984-75140B23FE5F}" type="pres">
      <dgm:prSet presAssocID="{633D7DA9-10DC-4996-85B7-D1B7A72C5BC6}" presName="textRepeatNode" presStyleLbl="alignNode1" presStyleIdx="6" presStyleCnt="7" custScaleX="101220">
        <dgm:presLayoutVars>
          <dgm:chMax val="0"/>
          <dgm:chPref val="0"/>
          <dgm:bulletEnabled val="1"/>
        </dgm:presLayoutVars>
      </dgm:prSet>
      <dgm:spPr/>
    </dgm:pt>
    <dgm:pt modelId="{2C5B10E6-B3A2-42B4-9062-1CF51B74565B}" type="pres">
      <dgm:prSet presAssocID="{633D7DA9-10DC-4996-85B7-D1B7A72C5BC6}" presName="textaccent7" presStyleCnt="0"/>
      <dgm:spPr/>
    </dgm:pt>
    <dgm:pt modelId="{0AF554B8-8CBC-4AD0-BE68-42727E6207CF}" type="pres">
      <dgm:prSet presAssocID="{633D7DA9-10DC-4996-85B7-D1B7A72C5BC6}" presName="accentRepeatNode" presStyleLbl="solidAlignAcc1" presStyleIdx="12" presStyleCnt="14" custLinFactX="237941" custLinFactY="122987" custLinFactNeighborX="300000" custLinFactNeighborY="200000"/>
      <dgm:spPr/>
    </dgm:pt>
    <dgm:pt modelId="{60D5CE41-9A46-4A57-AF05-F91E44B63B4D}" type="pres">
      <dgm:prSet presAssocID="{50F1A35C-8CC6-45E6-B70C-F218E9BE43FF}" presName="image7" presStyleCnt="0"/>
      <dgm:spPr/>
    </dgm:pt>
    <dgm:pt modelId="{D6BF7663-32B4-4F38-9987-E83BBD99E61B}" type="pres">
      <dgm:prSet presAssocID="{50F1A35C-8CC6-45E6-B70C-F218E9BE43FF}" presName="imageRepeatNode" presStyleLbl="alignAcc1" presStyleIdx="6" presStyleCnt="7" custLinFactNeighborX="-87048" custLinFactNeighborY="-57836"/>
      <dgm:spPr/>
    </dgm:pt>
    <dgm:pt modelId="{775278DC-E78C-4DF4-A045-D249FC19D4F2}" type="pres">
      <dgm:prSet presAssocID="{50F1A35C-8CC6-45E6-B70C-F218E9BE43FF}" presName="imageaccent7" presStyleCnt="0"/>
      <dgm:spPr/>
    </dgm:pt>
    <dgm:pt modelId="{22C79877-7BA5-4053-9374-D4A994BA558D}" type="pres">
      <dgm:prSet presAssocID="{50F1A35C-8CC6-45E6-B70C-F218E9BE43FF}" presName="accentRepeatNode" presStyleLbl="solidAlignAcc1" presStyleIdx="13" presStyleCnt="14"/>
      <dgm:spPr/>
    </dgm:pt>
  </dgm:ptLst>
  <dgm:cxnLst>
    <dgm:cxn modelId="{316E6E2C-802F-45C5-903A-B409A6332EB9}" type="presOf" srcId="{BDF20E11-071E-4A4E-A052-7150AC19E200}" destId="{616943D4-6384-408E-A3E1-11C5003017CC}" srcOrd="0" destOrd="0" presId="urn:microsoft.com/office/officeart/2008/layout/HexagonCluster"/>
    <dgm:cxn modelId="{1E49B85E-412F-4CC8-A341-F7834D4049D1}" srcId="{CAC998FD-E358-44A1-BD84-3807F13B3CAE}" destId="{233FD690-AE54-4552-9FEB-9192485258FA}" srcOrd="0" destOrd="0" parTransId="{8FB59A4E-F75C-4066-B4B8-D6911A858672}" sibTransId="{836F69AD-A7FA-4F03-8D66-4E04DC75884B}"/>
    <dgm:cxn modelId="{A9C6DC60-DE0A-4357-B286-207694BEC772}" type="presOf" srcId="{D245A21B-D55B-43CA-B635-7D77C70775EF}" destId="{254FBE48-26AE-4DCB-A619-8D4D6CEB783A}" srcOrd="0" destOrd="0" presId="urn:microsoft.com/office/officeart/2008/layout/HexagonCluster"/>
    <dgm:cxn modelId="{0D8FB862-D91D-4EF8-A721-FE160EFD9569}" type="presOf" srcId="{CE9CA6EF-88D1-4B89-8819-2C128D797305}" destId="{5007A02F-21F9-4796-9861-8DC887E01EC9}" srcOrd="0" destOrd="0" presId="urn:microsoft.com/office/officeart/2008/layout/HexagonCluster"/>
    <dgm:cxn modelId="{929B486E-B5A2-4C79-B7A2-43FA47800EDD}" type="presOf" srcId="{233FD690-AE54-4552-9FEB-9192485258FA}" destId="{4069C64F-9698-407C-8A0C-4415833C3E62}" srcOrd="0" destOrd="0" presId="urn:microsoft.com/office/officeart/2008/layout/HexagonCluster"/>
    <dgm:cxn modelId="{84C2B158-2269-4036-B782-E5CF248478EE}" type="presOf" srcId="{633D7DA9-10DC-4996-85B7-D1B7A72C5BC6}" destId="{488AAF77-9E94-45A9-B984-75140B23FE5F}" srcOrd="0" destOrd="0" presId="urn:microsoft.com/office/officeart/2008/layout/HexagonCluster"/>
    <dgm:cxn modelId="{9C866C80-B1AF-46A1-AC53-EC67C120412A}" srcId="{CAC998FD-E358-44A1-BD84-3807F13B3CAE}" destId="{545067E9-4EF6-44C5-9150-054FC89FD7C3}" srcOrd="4" destOrd="0" parTransId="{52E3CD27-52F3-4A23-A4BA-38C8428832DF}" sibTransId="{E531BC8A-46A7-49E9-8383-9A45F2248D55}"/>
    <dgm:cxn modelId="{5D9F7081-3F9D-43ED-9C5A-77A6BDFD0025}" type="presOf" srcId="{836F69AD-A7FA-4F03-8D66-4E04DC75884B}" destId="{1FDAFBA4-0D0C-43F0-84B6-FD6D78E36A69}" srcOrd="0" destOrd="0" presId="urn:microsoft.com/office/officeart/2008/layout/HexagonCluster"/>
    <dgm:cxn modelId="{EF1C92A8-B944-4903-A699-2E14417BBE9D}" srcId="{CAC998FD-E358-44A1-BD84-3807F13B3CAE}" destId="{ED3404D7-9B28-4388-A808-A1C517C0E244}" srcOrd="3" destOrd="0" parTransId="{6B21F6DF-3B14-49CF-9466-2FC5792F05C5}" sibTransId="{D245A21B-D55B-43CA-B635-7D77C70775EF}"/>
    <dgm:cxn modelId="{E8A8E3A8-9F09-4B18-9B45-DAC52108F250}" type="presOf" srcId="{AF1C160D-1947-447F-895F-B07C31669201}" destId="{FF577993-9CCC-403F-BB27-D2F3EFA4EAD9}" srcOrd="0" destOrd="0" presId="urn:microsoft.com/office/officeart/2008/layout/HexagonCluster"/>
    <dgm:cxn modelId="{8421E9A8-E52D-49AC-9EA9-84749F0CF3EF}" type="presOf" srcId="{59316F1D-79BD-470B-8301-DD8F8DE5EEA1}" destId="{B40EC104-2EC0-48A2-875E-E49733F1570D}" srcOrd="0" destOrd="0" presId="urn:microsoft.com/office/officeart/2008/layout/HexagonCluster"/>
    <dgm:cxn modelId="{7BA429AB-5698-4314-9647-B2352A3E45FB}" type="presOf" srcId="{545067E9-4EF6-44C5-9150-054FC89FD7C3}" destId="{D0B25FF2-6007-4543-A6E7-C4FFAEC10BFE}" srcOrd="0" destOrd="0" presId="urn:microsoft.com/office/officeart/2008/layout/HexagonCluster"/>
    <dgm:cxn modelId="{854EA4BE-021C-4F99-A206-8D79C9FBA9FF}" type="presOf" srcId="{ED3404D7-9B28-4388-A808-A1C517C0E244}" destId="{0F2ED160-A20D-4B19-A6FF-17DBA8CF44F2}" srcOrd="0" destOrd="0" presId="urn:microsoft.com/office/officeart/2008/layout/HexagonCluster"/>
    <dgm:cxn modelId="{4CB980C3-D9B7-4035-BD99-017D55DC05E0}" type="presOf" srcId="{CAC998FD-E358-44A1-BD84-3807F13B3CAE}" destId="{BB6EDF90-472B-42DC-A5F4-04EA920BA34E}" srcOrd="0" destOrd="0" presId="urn:microsoft.com/office/officeart/2008/layout/HexagonCluster"/>
    <dgm:cxn modelId="{75C695CF-E91C-4199-9758-2034A8744609}" srcId="{CAC998FD-E358-44A1-BD84-3807F13B3CAE}" destId="{BDF20E11-071E-4A4E-A052-7150AC19E200}" srcOrd="2" destOrd="0" parTransId="{59FB5229-20A9-4682-B8AD-4B2C2B0649B8}" sibTransId="{59316F1D-79BD-470B-8301-DD8F8DE5EEA1}"/>
    <dgm:cxn modelId="{B0CF0AD6-AA65-42A2-AD5A-6B20A929C936}" srcId="{CAC998FD-E358-44A1-BD84-3807F13B3CAE}" destId="{E713C7D0-725E-48E8-8465-ADF4AC11D758}" srcOrd="5" destOrd="0" parTransId="{D30772F3-C342-40F2-99FB-261746736D78}" sibTransId="{98BE53DE-36C9-4F78-8C45-C9B4A8933EBA}"/>
    <dgm:cxn modelId="{DCACB6DB-6809-47D5-9AC2-AB647CBBAABF}" srcId="{CAC998FD-E358-44A1-BD84-3807F13B3CAE}" destId="{633D7DA9-10DC-4996-85B7-D1B7A72C5BC6}" srcOrd="6" destOrd="0" parTransId="{AF3E3D1B-0EF4-4CEA-8DAA-3006DE7CF8E7}" sibTransId="{50F1A35C-8CC6-45E6-B70C-F218E9BE43FF}"/>
    <dgm:cxn modelId="{CD20B8E7-5D12-4474-BEB8-5F5B5436EB31}" type="presOf" srcId="{98BE53DE-36C9-4F78-8C45-C9B4A8933EBA}" destId="{2294B46E-CA92-4FC2-9C1B-9B530C2E0449}" srcOrd="0" destOrd="0" presId="urn:microsoft.com/office/officeart/2008/layout/HexagonCluster"/>
    <dgm:cxn modelId="{08DCCCEA-4FEC-4086-A82D-812252DA23AB}" type="presOf" srcId="{E531BC8A-46A7-49E9-8383-9A45F2248D55}" destId="{597359F9-7792-4E77-B6EC-B8D86048F561}" srcOrd="0" destOrd="0" presId="urn:microsoft.com/office/officeart/2008/layout/HexagonCluster"/>
    <dgm:cxn modelId="{D6E7C3F0-2793-408E-B80B-4F4EC949C406}" srcId="{CAC998FD-E358-44A1-BD84-3807F13B3CAE}" destId="{AF1C160D-1947-447F-895F-B07C31669201}" srcOrd="1" destOrd="0" parTransId="{2038B021-56AD-4CE5-90E4-B4BA9D8F3D95}" sibTransId="{CE9CA6EF-88D1-4B89-8819-2C128D797305}"/>
    <dgm:cxn modelId="{64B5F2F9-E9EC-40FE-8315-AE8F1524F908}" type="presOf" srcId="{E713C7D0-725E-48E8-8465-ADF4AC11D758}" destId="{3142C910-3589-4D40-9EF3-6D260B3F3872}" srcOrd="0" destOrd="0" presId="urn:microsoft.com/office/officeart/2008/layout/HexagonCluster"/>
    <dgm:cxn modelId="{7E4219FC-E3A2-49F9-8A11-08DED1E2ABFB}" type="presOf" srcId="{50F1A35C-8CC6-45E6-B70C-F218E9BE43FF}" destId="{D6BF7663-32B4-4F38-9987-E83BBD99E61B}" srcOrd="0" destOrd="0" presId="urn:microsoft.com/office/officeart/2008/layout/HexagonCluster"/>
    <dgm:cxn modelId="{61F45973-09D5-4190-A6DA-C963012D34A2}" type="presParOf" srcId="{BB6EDF90-472B-42DC-A5F4-04EA920BA34E}" destId="{A0E575D0-5E40-48D6-B2FC-98844A8F987F}" srcOrd="0" destOrd="0" presId="urn:microsoft.com/office/officeart/2008/layout/HexagonCluster"/>
    <dgm:cxn modelId="{8D522EE4-5D43-41CF-855B-E7EA8969664D}" type="presParOf" srcId="{A0E575D0-5E40-48D6-B2FC-98844A8F987F}" destId="{4069C64F-9698-407C-8A0C-4415833C3E62}" srcOrd="0" destOrd="0" presId="urn:microsoft.com/office/officeart/2008/layout/HexagonCluster"/>
    <dgm:cxn modelId="{488FE0C4-A7CA-43DA-8F35-56C44A8704F9}" type="presParOf" srcId="{BB6EDF90-472B-42DC-A5F4-04EA920BA34E}" destId="{979F584A-E745-441B-8CA2-B9D9004BA144}" srcOrd="1" destOrd="0" presId="urn:microsoft.com/office/officeart/2008/layout/HexagonCluster"/>
    <dgm:cxn modelId="{5387BD95-5F08-4B2C-BC20-4549EF3E9595}" type="presParOf" srcId="{979F584A-E745-441B-8CA2-B9D9004BA144}" destId="{497B3963-E01C-45D2-8868-68F538AE104B}" srcOrd="0" destOrd="0" presId="urn:microsoft.com/office/officeart/2008/layout/HexagonCluster"/>
    <dgm:cxn modelId="{477C3461-2B87-45BA-923F-CD16F5ACEA88}" type="presParOf" srcId="{BB6EDF90-472B-42DC-A5F4-04EA920BA34E}" destId="{A4789AD1-4DEC-4B9F-BF10-38A33B5384F6}" srcOrd="2" destOrd="0" presId="urn:microsoft.com/office/officeart/2008/layout/HexagonCluster"/>
    <dgm:cxn modelId="{8F647BFD-9195-4101-BABF-3CD1194B1A54}" type="presParOf" srcId="{A4789AD1-4DEC-4B9F-BF10-38A33B5384F6}" destId="{1FDAFBA4-0D0C-43F0-84B6-FD6D78E36A69}" srcOrd="0" destOrd="0" presId="urn:microsoft.com/office/officeart/2008/layout/HexagonCluster"/>
    <dgm:cxn modelId="{53B88F2D-65AB-49EA-B1A8-7018E7B33E6B}" type="presParOf" srcId="{BB6EDF90-472B-42DC-A5F4-04EA920BA34E}" destId="{3AD07022-FC62-4A2D-AFE6-602E408DEBF0}" srcOrd="3" destOrd="0" presId="urn:microsoft.com/office/officeart/2008/layout/HexagonCluster"/>
    <dgm:cxn modelId="{6DD8B017-3DC1-423C-8BE0-51B689FE4821}" type="presParOf" srcId="{3AD07022-FC62-4A2D-AFE6-602E408DEBF0}" destId="{9F22CF9C-CC4B-400D-847D-778502BED3CD}" srcOrd="0" destOrd="0" presId="urn:microsoft.com/office/officeart/2008/layout/HexagonCluster"/>
    <dgm:cxn modelId="{BA282465-90BF-4FE9-B991-CBFEF660F755}" type="presParOf" srcId="{BB6EDF90-472B-42DC-A5F4-04EA920BA34E}" destId="{D50C3679-E3E0-4E4D-8057-1F17ADDDEB41}" srcOrd="4" destOrd="0" presId="urn:microsoft.com/office/officeart/2008/layout/HexagonCluster"/>
    <dgm:cxn modelId="{887D12B0-FAF4-48F0-A4B8-F33B6EC985AB}" type="presParOf" srcId="{D50C3679-E3E0-4E4D-8057-1F17ADDDEB41}" destId="{FF577993-9CCC-403F-BB27-D2F3EFA4EAD9}" srcOrd="0" destOrd="0" presId="urn:microsoft.com/office/officeart/2008/layout/HexagonCluster"/>
    <dgm:cxn modelId="{F8A5E14C-DDCC-47A0-A23B-844CE79AD77E}" type="presParOf" srcId="{BB6EDF90-472B-42DC-A5F4-04EA920BA34E}" destId="{27541821-C3A7-441B-B099-BB602D96E01A}" srcOrd="5" destOrd="0" presId="urn:microsoft.com/office/officeart/2008/layout/HexagonCluster"/>
    <dgm:cxn modelId="{50EE581B-0913-4A3C-A599-C4293AE65191}" type="presParOf" srcId="{27541821-C3A7-441B-B099-BB602D96E01A}" destId="{AA85F1B2-E795-4162-B86A-705E5C77A855}" srcOrd="0" destOrd="0" presId="urn:microsoft.com/office/officeart/2008/layout/HexagonCluster"/>
    <dgm:cxn modelId="{9D5136C5-C88E-43EB-8983-9D073437760E}" type="presParOf" srcId="{BB6EDF90-472B-42DC-A5F4-04EA920BA34E}" destId="{42362D06-C8C3-4C84-AB0A-88EEC07C432F}" srcOrd="6" destOrd="0" presId="urn:microsoft.com/office/officeart/2008/layout/HexagonCluster"/>
    <dgm:cxn modelId="{747FE8F0-411A-43CF-9A1D-0D2D18F64783}" type="presParOf" srcId="{42362D06-C8C3-4C84-AB0A-88EEC07C432F}" destId="{5007A02F-21F9-4796-9861-8DC887E01EC9}" srcOrd="0" destOrd="0" presId="urn:microsoft.com/office/officeart/2008/layout/HexagonCluster"/>
    <dgm:cxn modelId="{9F14D73C-E8FC-44BA-80A2-0DFAEFF6ACB6}" type="presParOf" srcId="{BB6EDF90-472B-42DC-A5F4-04EA920BA34E}" destId="{98D56287-B9F0-40EA-99A3-D0295B7F5328}" srcOrd="7" destOrd="0" presId="urn:microsoft.com/office/officeart/2008/layout/HexagonCluster"/>
    <dgm:cxn modelId="{6CC939A1-C90F-433A-874C-24873260DA8E}" type="presParOf" srcId="{98D56287-B9F0-40EA-99A3-D0295B7F5328}" destId="{DC97B41A-2472-4612-A8B0-86EBCD2239AE}" srcOrd="0" destOrd="0" presId="urn:microsoft.com/office/officeart/2008/layout/HexagonCluster"/>
    <dgm:cxn modelId="{57BAE06D-3517-4D78-9938-70EFD80473D3}" type="presParOf" srcId="{BB6EDF90-472B-42DC-A5F4-04EA920BA34E}" destId="{FB5BDE72-1C73-4452-B9EF-5B05DDED0A50}" srcOrd="8" destOrd="0" presId="urn:microsoft.com/office/officeart/2008/layout/HexagonCluster"/>
    <dgm:cxn modelId="{7ECF3E02-83AA-4BAE-B197-75DB286E15ED}" type="presParOf" srcId="{FB5BDE72-1C73-4452-B9EF-5B05DDED0A50}" destId="{616943D4-6384-408E-A3E1-11C5003017CC}" srcOrd="0" destOrd="0" presId="urn:microsoft.com/office/officeart/2008/layout/HexagonCluster"/>
    <dgm:cxn modelId="{10E11DEA-EB9B-48A1-8F2F-0D1DE24A0AA9}" type="presParOf" srcId="{BB6EDF90-472B-42DC-A5F4-04EA920BA34E}" destId="{C82C724A-6916-4CDB-A9C3-9CF37D084C42}" srcOrd="9" destOrd="0" presId="urn:microsoft.com/office/officeart/2008/layout/HexagonCluster"/>
    <dgm:cxn modelId="{8605F9A1-265C-4579-BDCC-A42674F13BC3}" type="presParOf" srcId="{C82C724A-6916-4CDB-A9C3-9CF37D084C42}" destId="{2FD1FE90-04F1-47E2-A5C5-C9A372D3D430}" srcOrd="0" destOrd="0" presId="urn:microsoft.com/office/officeart/2008/layout/HexagonCluster"/>
    <dgm:cxn modelId="{DB1EBBB4-991B-45BE-8041-A3426E5FA3BA}" type="presParOf" srcId="{BB6EDF90-472B-42DC-A5F4-04EA920BA34E}" destId="{6F3A49C1-080F-4020-879A-F62AE35460E9}" srcOrd="10" destOrd="0" presId="urn:microsoft.com/office/officeart/2008/layout/HexagonCluster"/>
    <dgm:cxn modelId="{F7152949-8238-4F30-86CE-B66CB9CE17FB}" type="presParOf" srcId="{6F3A49C1-080F-4020-879A-F62AE35460E9}" destId="{B40EC104-2EC0-48A2-875E-E49733F1570D}" srcOrd="0" destOrd="0" presId="urn:microsoft.com/office/officeart/2008/layout/HexagonCluster"/>
    <dgm:cxn modelId="{BD4FD508-75A4-4677-B5BB-14AE96DAE122}" type="presParOf" srcId="{BB6EDF90-472B-42DC-A5F4-04EA920BA34E}" destId="{EEED9AD9-5E96-42D1-BEF7-9F06E36A1D9F}" srcOrd="11" destOrd="0" presId="urn:microsoft.com/office/officeart/2008/layout/HexagonCluster"/>
    <dgm:cxn modelId="{EE848487-44A7-42DD-9A53-46F0D22ADE47}" type="presParOf" srcId="{EEED9AD9-5E96-42D1-BEF7-9F06E36A1D9F}" destId="{5044B8C9-2D45-48CC-8AC0-747FAE122D04}" srcOrd="0" destOrd="0" presId="urn:microsoft.com/office/officeart/2008/layout/HexagonCluster"/>
    <dgm:cxn modelId="{6219AE2A-889C-4E5A-9114-920BC29B4CC5}" type="presParOf" srcId="{BB6EDF90-472B-42DC-A5F4-04EA920BA34E}" destId="{96A2D4E4-B4BC-47F8-8CEE-CB019F15A7B0}" srcOrd="12" destOrd="0" presId="urn:microsoft.com/office/officeart/2008/layout/HexagonCluster"/>
    <dgm:cxn modelId="{BFDA9CDD-0DC6-4692-B4A3-3DD2CFB163A6}" type="presParOf" srcId="{96A2D4E4-B4BC-47F8-8CEE-CB019F15A7B0}" destId="{0F2ED160-A20D-4B19-A6FF-17DBA8CF44F2}" srcOrd="0" destOrd="0" presId="urn:microsoft.com/office/officeart/2008/layout/HexagonCluster"/>
    <dgm:cxn modelId="{0CFD5951-8F43-40B5-A03F-40254F3B8B1B}" type="presParOf" srcId="{BB6EDF90-472B-42DC-A5F4-04EA920BA34E}" destId="{03D66399-39F6-4082-927C-ECD29158625C}" srcOrd="13" destOrd="0" presId="urn:microsoft.com/office/officeart/2008/layout/HexagonCluster"/>
    <dgm:cxn modelId="{CA58B43D-3BB4-4ED4-88F9-A39AF6CF95E8}" type="presParOf" srcId="{03D66399-39F6-4082-927C-ECD29158625C}" destId="{6091DDD0-9228-40A1-9865-BD4D60452944}" srcOrd="0" destOrd="0" presId="urn:microsoft.com/office/officeart/2008/layout/HexagonCluster"/>
    <dgm:cxn modelId="{B799428B-890B-40EF-855E-DE66659E1CB4}" type="presParOf" srcId="{BB6EDF90-472B-42DC-A5F4-04EA920BA34E}" destId="{DB8325E2-3E80-4BDD-BBA0-9B0FD4BA10BE}" srcOrd="14" destOrd="0" presId="urn:microsoft.com/office/officeart/2008/layout/HexagonCluster"/>
    <dgm:cxn modelId="{F91AB792-DAB0-4C4E-BC19-5CFE39026865}" type="presParOf" srcId="{DB8325E2-3E80-4BDD-BBA0-9B0FD4BA10BE}" destId="{254FBE48-26AE-4DCB-A619-8D4D6CEB783A}" srcOrd="0" destOrd="0" presId="urn:microsoft.com/office/officeart/2008/layout/HexagonCluster"/>
    <dgm:cxn modelId="{D4CB9912-A63B-4194-8E05-900E9C254D09}" type="presParOf" srcId="{BB6EDF90-472B-42DC-A5F4-04EA920BA34E}" destId="{C7998AD9-004D-4CC4-A005-5979BCD11928}" srcOrd="15" destOrd="0" presId="urn:microsoft.com/office/officeart/2008/layout/HexagonCluster"/>
    <dgm:cxn modelId="{6C78D45C-E2AA-4658-B993-9A3EEBA80673}" type="presParOf" srcId="{C7998AD9-004D-4CC4-A005-5979BCD11928}" destId="{3A853AD1-3402-4467-9C6E-67BD83F58440}" srcOrd="0" destOrd="0" presId="urn:microsoft.com/office/officeart/2008/layout/HexagonCluster"/>
    <dgm:cxn modelId="{80ACD1D9-410B-456F-B193-497AD29FCC00}" type="presParOf" srcId="{BB6EDF90-472B-42DC-A5F4-04EA920BA34E}" destId="{DD78A8D6-B5E2-4AEC-A906-02CB124596C4}" srcOrd="16" destOrd="0" presId="urn:microsoft.com/office/officeart/2008/layout/HexagonCluster"/>
    <dgm:cxn modelId="{D301B9DA-7CB2-4E63-954D-42A66D5AE571}" type="presParOf" srcId="{DD78A8D6-B5E2-4AEC-A906-02CB124596C4}" destId="{D0B25FF2-6007-4543-A6E7-C4FFAEC10BFE}" srcOrd="0" destOrd="0" presId="urn:microsoft.com/office/officeart/2008/layout/HexagonCluster"/>
    <dgm:cxn modelId="{FE00A7E4-0950-4D5D-82B9-87E18A3D91E9}" type="presParOf" srcId="{BB6EDF90-472B-42DC-A5F4-04EA920BA34E}" destId="{4BD3099D-40D4-448D-8B8E-6FBCFE294D95}" srcOrd="17" destOrd="0" presId="urn:microsoft.com/office/officeart/2008/layout/HexagonCluster"/>
    <dgm:cxn modelId="{AEC6851E-9CBC-4C9E-A740-5FEC94B228B8}" type="presParOf" srcId="{4BD3099D-40D4-448D-8B8E-6FBCFE294D95}" destId="{929E645A-B63A-4032-8136-BB0735C4B1DD}" srcOrd="0" destOrd="0" presId="urn:microsoft.com/office/officeart/2008/layout/HexagonCluster"/>
    <dgm:cxn modelId="{3AAF179F-FD6A-4E8A-932B-97F909F6536F}" type="presParOf" srcId="{BB6EDF90-472B-42DC-A5F4-04EA920BA34E}" destId="{186CD55B-FD12-4353-89EC-45FC7A6B0B89}" srcOrd="18" destOrd="0" presId="urn:microsoft.com/office/officeart/2008/layout/HexagonCluster"/>
    <dgm:cxn modelId="{A3D5CE8A-3E34-44F0-87BB-3CD6A73D83AD}" type="presParOf" srcId="{186CD55B-FD12-4353-89EC-45FC7A6B0B89}" destId="{597359F9-7792-4E77-B6EC-B8D86048F561}" srcOrd="0" destOrd="0" presId="urn:microsoft.com/office/officeart/2008/layout/HexagonCluster"/>
    <dgm:cxn modelId="{EC25EECF-D0D3-475B-AA6B-6AD07288353E}" type="presParOf" srcId="{BB6EDF90-472B-42DC-A5F4-04EA920BA34E}" destId="{9484A7D5-0634-4932-B930-9B8496289187}" srcOrd="19" destOrd="0" presId="urn:microsoft.com/office/officeart/2008/layout/HexagonCluster"/>
    <dgm:cxn modelId="{F812BA73-9028-4E6A-8E46-0121758ED6E6}" type="presParOf" srcId="{9484A7D5-0634-4932-B930-9B8496289187}" destId="{A482D534-FD38-46D9-9FA9-20DCFE876664}" srcOrd="0" destOrd="0" presId="urn:microsoft.com/office/officeart/2008/layout/HexagonCluster"/>
    <dgm:cxn modelId="{A84B3296-A420-4B5E-8BB0-F56E812E6783}" type="presParOf" srcId="{BB6EDF90-472B-42DC-A5F4-04EA920BA34E}" destId="{9D3BDBE6-CD1D-4E82-BA77-68277E75610A}" srcOrd="20" destOrd="0" presId="urn:microsoft.com/office/officeart/2008/layout/HexagonCluster"/>
    <dgm:cxn modelId="{1EEF1BF5-497F-4DD4-B956-D29ABAA3BB57}" type="presParOf" srcId="{9D3BDBE6-CD1D-4E82-BA77-68277E75610A}" destId="{3142C910-3589-4D40-9EF3-6D260B3F3872}" srcOrd="0" destOrd="0" presId="urn:microsoft.com/office/officeart/2008/layout/HexagonCluster"/>
    <dgm:cxn modelId="{E62BBD54-B656-44EC-A607-EE4DCB1CD3D1}" type="presParOf" srcId="{BB6EDF90-472B-42DC-A5F4-04EA920BA34E}" destId="{656237E7-33EB-4BC4-A63B-A154E7D97C3B}" srcOrd="21" destOrd="0" presId="urn:microsoft.com/office/officeart/2008/layout/HexagonCluster"/>
    <dgm:cxn modelId="{9E4E4010-8B22-4AEB-B55D-629BC7CC3A23}" type="presParOf" srcId="{656237E7-33EB-4BC4-A63B-A154E7D97C3B}" destId="{54070F8B-D3DF-4082-9C81-4B12B1B3F84D}" srcOrd="0" destOrd="0" presId="urn:microsoft.com/office/officeart/2008/layout/HexagonCluster"/>
    <dgm:cxn modelId="{C76739F6-5836-4E39-ABCB-E134B025687B}" type="presParOf" srcId="{BB6EDF90-472B-42DC-A5F4-04EA920BA34E}" destId="{EA22BC8D-8461-4BE6-BE64-F05708F956A4}" srcOrd="22" destOrd="0" presId="urn:microsoft.com/office/officeart/2008/layout/HexagonCluster"/>
    <dgm:cxn modelId="{B2DE687B-88E7-486A-8E9E-F70CC5BE790D}" type="presParOf" srcId="{EA22BC8D-8461-4BE6-BE64-F05708F956A4}" destId="{2294B46E-CA92-4FC2-9C1B-9B530C2E0449}" srcOrd="0" destOrd="0" presId="urn:microsoft.com/office/officeart/2008/layout/HexagonCluster"/>
    <dgm:cxn modelId="{4B27E046-8B3D-4246-A0A1-3EB867014E05}" type="presParOf" srcId="{BB6EDF90-472B-42DC-A5F4-04EA920BA34E}" destId="{ACBAEF28-D345-4BC3-89C0-550C7E754A4F}" srcOrd="23" destOrd="0" presId="urn:microsoft.com/office/officeart/2008/layout/HexagonCluster"/>
    <dgm:cxn modelId="{F73EA4E3-9C6E-446C-8FBE-F8F08266DF4D}" type="presParOf" srcId="{ACBAEF28-D345-4BC3-89C0-550C7E754A4F}" destId="{3EE92F84-43CB-41FF-91BC-33EDFD60B848}" srcOrd="0" destOrd="0" presId="urn:microsoft.com/office/officeart/2008/layout/HexagonCluster"/>
    <dgm:cxn modelId="{C7EF9C10-EBEF-403F-8456-B4300EB9A7E0}" type="presParOf" srcId="{BB6EDF90-472B-42DC-A5F4-04EA920BA34E}" destId="{BB2087EE-4D4B-4831-A778-266895A2D846}" srcOrd="24" destOrd="0" presId="urn:microsoft.com/office/officeart/2008/layout/HexagonCluster"/>
    <dgm:cxn modelId="{2981A012-BCD9-4CFA-8F6A-ADB37AFCDB29}" type="presParOf" srcId="{BB2087EE-4D4B-4831-A778-266895A2D846}" destId="{488AAF77-9E94-45A9-B984-75140B23FE5F}" srcOrd="0" destOrd="0" presId="urn:microsoft.com/office/officeart/2008/layout/HexagonCluster"/>
    <dgm:cxn modelId="{A5467103-9847-4F1C-855C-C58B1774022F}" type="presParOf" srcId="{BB6EDF90-472B-42DC-A5F4-04EA920BA34E}" destId="{2C5B10E6-B3A2-42B4-9062-1CF51B74565B}" srcOrd="25" destOrd="0" presId="urn:microsoft.com/office/officeart/2008/layout/HexagonCluster"/>
    <dgm:cxn modelId="{C80D0D32-8CBE-40EA-9147-9303B3049002}" type="presParOf" srcId="{2C5B10E6-B3A2-42B4-9062-1CF51B74565B}" destId="{0AF554B8-8CBC-4AD0-BE68-42727E6207CF}" srcOrd="0" destOrd="0" presId="urn:microsoft.com/office/officeart/2008/layout/HexagonCluster"/>
    <dgm:cxn modelId="{28436BAB-7380-4096-A2FC-C04D4C264025}" type="presParOf" srcId="{BB6EDF90-472B-42DC-A5F4-04EA920BA34E}" destId="{60D5CE41-9A46-4A57-AF05-F91E44B63B4D}" srcOrd="26" destOrd="0" presId="urn:microsoft.com/office/officeart/2008/layout/HexagonCluster"/>
    <dgm:cxn modelId="{5D66761D-7F8D-4634-ADB9-6DFB3E3A94D9}" type="presParOf" srcId="{60D5CE41-9A46-4A57-AF05-F91E44B63B4D}" destId="{D6BF7663-32B4-4F38-9987-E83BBD99E61B}" srcOrd="0" destOrd="0" presId="urn:microsoft.com/office/officeart/2008/layout/HexagonCluster"/>
    <dgm:cxn modelId="{B92753CA-F01E-4FD5-B392-6E38F108EA3D}" type="presParOf" srcId="{BB6EDF90-472B-42DC-A5F4-04EA920BA34E}" destId="{775278DC-E78C-4DF4-A045-D249FC19D4F2}" srcOrd="27" destOrd="0" presId="urn:microsoft.com/office/officeart/2008/layout/HexagonCluster"/>
    <dgm:cxn modelId="{06428E24-34BD-4E59-B48B-43A15C721E01}" type="presParOf" srcId="{775278DC-E78C-4DF4-A045-D249FC19D4F2}" destId="{22C79877-7BA5-4053-9374-D4A994BA558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9C64F-9698-407C-8A0C-4415833C3E62}">
      <dsp:nvSpPr>
        <dsp:cNvPr id="0" name=""/>
        <dsp:cNvSpPr/>
      </dsp:nvSpPr>
      <dsp:spPr>
        <a:xfrm>
          <a:off x="1348421" y="1773261"/>
          <a:ext cx="1242910" cy="106725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niezależne sterowanie poszczególnymi lampami</a:t>
          </a:r>
        </a:p>
      </dsp:txBody>
      <dsp:txXfrm>
        <a:off x="1540935" y="1938568"/>
        <a:ext cx="857882" cy="736641"/>
      </dsp:txXfrm>
    </dsp:sp>
    <dsp:sp modelId="{497B3963-E01C-45D2-8868-68F538AE104B}">
      <dsp:nvSpPr>
        <dsp:cNvPr id="0" name=""/>
        <dsp:cNvSpPr/>
      </dsp:nvSpPr>
      <dsp:spPr>
        <a:xfrm>
          <a:off x="1378077" y="2250368"/>
          <a:ext cx="144984" cy="125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DAFBA4-0D0C-43F0-84B6-FD6D78E36A69}">
      <dsp:nvSpPr>
        <dsp:cNvPr id="0" name=""/>
        <dsp:cNvSpPr/>
      </dsp:nvSpPr>
      <dsp:spPr>
        <a:xfrm>
          <a:off x="278833" y="1183112"/>
          <a:ext cx="1242910" cy="106725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2CF9C-CC4B-400D-847D-778502BED3CD}">
      <dsp:nvSpPr>
        <dsp:cNvPr id="0" name=""/>
        <dsp:cNvSpPr/>
      </dsp:nvSpPr>
      <dsp:spPr>
        <a:xfrm>
          <a:off x="1130285" y="2108764"/>
          <a:ext cx="144984" cy="125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577993-9CCC-403F-BB27-D2F3EFA4EAD9}">
      <dsp:nvSpPr>
        <dsp:cNvPr id="0" name=""/>
        <dsp:cNvSpPr/>
      </dsp:nvSpPr>
      <dsp:spPr>
        <a:xfrm>
          <a:off x="2418009" y="1179894"/>
          <a:ext cx="1242910" cy="106725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sygnalizacja zdarzeń i  awarii</a:t>
          </a:r>
        </a:p>
      </dsp:txBody>
      <dsp:txXfrm>
        <a:off x="2610523" y="1345201"/>
        <a:ext cx="857882" cy="736641"/>
      </dsp:txXfrm>
    </dsp:sp>
    <dsp:sp modelId="{AA85F1B2-E795-4162-B86A-705E5C77A855}">
      <dsp:nvSpPr>
        <dsp:cNvPr id="0" name=""/>
        <dsp:cNvSpPr/>
      </dsp:nvSpPr>
      <dsp:spPr>
        <a:xfrm>
          <a:off x="3273416" y="2103132"/>
          <a:ext cx="144984" cy="125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7A02F-21F9-4796-9861-8DC887E01EC9}">
      <dsp:nvSpPr>
        <dsp:cNvPr id="0" name=""/>
        <dsp:cNvSpPr/>
      </dsp:nvSpPr>
      <dsp:spPr>
        <a:xfrm>
          <a:off x="3486938" y="1770847"/>
          <a:ext cx="1242910" cy="106725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97B41A-2472-4612-A8B0-86EBCD2239AE}">
      <dsp:nvSpPr>
        <dsp:cNvPr id="0" name=""/>
        <dsp:cNvSpPr/>
      </dsp:nvSpPr>
      <dsp:spPr>
        <a:xfrm>
          <a:off x="3517253" y="2245943"/>
          <a:ext cx="144984" cy="125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6943D4-6384-408E-A3E1-11C5003017CC}">
      <dsp:nvSpPr>
        <dsp:cNvPr id="0" name=""/>
        <dsp:cNvSpPr/>
      </dsp:nvSpPr>
      <dsp:spPr>
        <a:xfrm>
          <a:off x="1348421" y="593366"/>
          <a:ext cx="1242910" cy="106725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pomiar zużycia energii</a:t>
          </a:r>
        </a:p>
      </dsp:txBody>
      <dsp:txXfrm>
        <a:off x="1540935" y="758673"/>
        <a:ext cx="857882" cy="736641"/>
      </dsp:txXfrm>
    </dsp:sp>
    <dsp:sp modelId="{2FD1FE90-04F1-47E2-A5C5-C9A372D3D430}">
      <dsp:nvSpPr>
        <dsp:cNvPr id="0" name=""/>
        <dsp:cNvSpPr/>
      </dsp:nvSpPr>
      <dsp:spPr>
        <a:xfrm>
          <a:off x="2194601" y="607848"/>
          <a:ext cx="144984" cy="125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0EC104-2EC0-48A2-875E-E49733F1570D}">
      <dsp:nvSpPr>
        <dsp:cNvPr id="0" name=""/>
        <dsp:cNvSpPr/>
      </dsp:nvSpPr>
      <dsp:spPr>
        <a:xfrm>
          <a:off x="2418009" y="0"/>
          <a:ext cx="1242910" cy="106725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4B8C9-2D45-48CC-8AC0-747FAE122D04}">
      <dsp:nvSpPr>
        <dsp:cNvPr id="0" name=""/>
        <dsp:cNvSpPr/>
      </dsp:nvSpPr>
      <dsp:spPr>
        <a:xfrm>
          <a:off x="2452937" y="472681"/>
          <a:ext cx="144984" cy="125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ED160-A20D-4B19-A6FF-17DBA8CF44F2}">
      <dsp:nvSpPr>
        <dsp:cNvPr id="0" name=""/>
        <dsp:cNvSpPr/>
      </dsp:nvSpPr>
      <dsp:spPr>
        <a:xfrm>
          <a:off x="3486938" y="590952"/>
          <a:ext cx="1242910" cy="106725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sterowanie intensywnością światła</a:t>
          </a:r>
        </a:p>
      </dsp:txBody>
      <dsp:txXfrm>
        <a:off x="3679452" y="756259"/>
        <a:ext cx="857882" cy="736641"/>
      </dsp:txXfrm>
    </dsp:sp>
    <dsp:sp modelId="{6091DDD0-9228-40A1-9865-BD4D60452944}">
      <dsp:nvSpPr>
        <dsp:cNvPr id="0" name=""/>
        <dsp:cNvSpPr/>
      </dsp:nvSpPr>
      <dsp:spPr>
        <a:xfrm>
          <a:off x="4562457" y="1064037"/>
          <a:ext cx="144984" cy="125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FBE48-26AE-4DCB-A619-8D4D6CEB783A}">
      <dsp:nvSpPr>
        <dsp:cNvPr id="0" name=""/>
        <dsp:cNvSpPr/>
      </dsp:nvSpPr>
      <dsp:spPr>
        <a:xfrm>
          <a:off x="4556526" y="1191158"/>
          <a:ext cx="1242910" cy="106725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53AD1-3402-4467-9C6E-67BD83F58440}">
      <dsp:nvSpPr>
        <dsp:cNvPr id="0" name=""/>
        <dsp:cNvSpPr/>
      </dsp:nvSpPr>
      <dsp:spPr>
        <a:xfrm>
          <a:off x="4799045" y="1210065"/>
          <a:ext cx="144984" cy="125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25FF2-6007-4543-A6E7-C4FFAEC10BFE}">
      <dsp:nvSpPr>
        <dsp:cNvPr id="0" name=""/>
        <dsp:cNvSpPr/>
      </dsp:nvSpPr>
      <dsp:spPr>
        <a:xfrm>
          <a:off x="4556526" y="11263"/>
          <a:ext cx="1242910" cy="106725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ustalenie harmonogramu pracy lamp</a:t>
          </a:r>
        </a:p>
      </dsp:txBody>
      <dsp:txXfrm>
        <a:off x="4749040" y="176570"/>
        <a:ext cx="857882" cy="736641"/>
      </dsp:txXfrm>
    </dsp:sp>
    <dsp:sp modelId="{929E645A-B63A-4032-8136-BB0735C4B1DD}">
      <dsp:nvSpPr>
        <dsp:cNvPr id="0" name=""/>
        <dsp:cNvSpPr/>
      </dsp:nvSpPr>
      <dsp:spPr>
        <a:xfrm>
          <a:off x="5632045" y="489577"/>
          <a:ext cx="144984" cy="125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7359F9-7792-4E77-B6EC-B8D86048F561}">
      <dsp:nvSpPr>
        <dsp:cNvPr id="0" name=""/>
        <dsp:cNvSpPr/>
      </dsp:nvSpPr>
      <dsp:spPr>
        <a:xfrm>
          <a:off x="5642645" y="600804"/>
          <a:ext cx="1242910" cy="106725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2D534-FD38-46D9-9FA9-20DCFE876664}">
      <dsp:nvSpPr>
        <dsp:cNvPr id="0" name=""/>
        <dsp:cNvSpPr/>
      </dsp:nvSpPr>
      <dsp:spPr>
        <a:xfrm>
          <a:off x="5873905" y="630376"/>
          <a:ext cx="144984" cy="125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2C910-3589-4D40-9EF3-6D260B3F3872}">
      <dsp:nvSpPr>
        <dsp:cNvPr id="0" name=""/>
        <dsp:cNvSpPr/>
      </dsp:nvSpPr>
      <dsp:spPr>
        <a:xfrm>
          <a:off x="5626114" y="1784525"/>
          <a:ext cx="1242910" cy="106725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licznik czasu pracy lamp</a:t>
          </a:r>
        </a:p>
      </dsp:txBody>
      <dsp:txXfrm>
        <a:off x="5818628" y="1949832"/>
        <a:ext cx="857882" cy="736641"/>
      </dsp:txXfrm>
    </dsp:sp>
    <dsp:sp modelId="{54070F8B-D3DF-4082-9C81-4B12B1B3F84D}">
      <dsp:nvSpPr>
        <dsp:cNvPr id="0" name=""/>
        <dsp:cNvSpPr/>
      </dsp:nvSpPr>
      <dsp:spPr>
        <a:xfrm>
          <a:off x="5872587" y="2719429"/>
          <a:ext cx="144984" cy="125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94B46E-CA92-4FC2-9C1B-9B530C2E0449}">
      <dsp:nvSpPr>
        <dsp:cNvPr id="0" name=""/>
        <dsp:cNvSpPr/>
      </dsp:nvSpPr>
      <dsp:spPr>
        <a:xfrm>
          <a:off x="4556526" y="2369041"/>
          <a:ext cx="1242910" cy="106725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92F84-43CB-41FF-91BC-33EDFD60B848}">
      <dsp:nvSpPr>
        <dsp:cNvPr id="0" name=""/>
        <dsp:cNvSpPr/>
      </dsp:nvSpPr>
      <dsp:spPr>
        <a:xfrm>
          <a:off x="5641931" y="2837298"/>
          <a:ext cx="144984" cy="125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AAF77-9E94-45A9-B984-75140B23FE5F}">
      <dsp:nvSpPr>
        <dsp:cNvPr id="0" name=""/>
        <dsp:cNvSpPr/>
      </dsp:nvSpPr>
      <dsp:spPr>
        <a:xfrm>
          <a:off x="2409109" y="2362202"/>
          <a:ext cx="1258073" cy="106725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zegar czasu rzeczywisteg</a:t>
          </a:r>
          <a:r>
            <a:rPr lang="pl-PL" sz="1100" b="1" kern="1200" dirty="0"/>
            <a:t>o</a:t>
          </a:r>
        </a:p>
      </dsp:txBody>
      <dsp:txXfrm>
        <a:off x="2602886" y="2526588"/>
        <a:ext cx="870519" cy="738483"/>
      </dsp:txXfrm>
    </dsp:sp>
    <dsp:sp modelId="{0AF554B8-8CBC-4AD0-BE68-42727E6207CF}">
      <dsp:nvSpPr>
        <dsp:cNvPr id="0" name=""/>
        <dsp:cNvSpPr/>
      </dsp:nvSpPr>
      <dsp:spPr>
        <a:xfrm>
          <a:off x="3232207" y="3239375"/>
          <a:ext cx="144984" cy="125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BF7663-32B4-4F38-9987-E83BBD99E61B}">
      <dsp:nvSpPr>
        <dsp:cNvPr id="0" name=""/>
        <dsp:cNvSpPr/>
      </dsp:nvSpPr>
      <dsp:spPr>
        <a:xfrm>
          <a:off x="265833" y="2338311"/>
          <a:ext cx="1242910" cy="106725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79877-7BA5-4053-9374-D4A994BA558D}">
      <dsp:nvSpPr>
        <dsp:cNvPr id="0" name=""/>
        <dsp:cNvSpPr/>
      </dsp:nvSpPr>
      <dsp:spPr>
        <a:xfrm>
          <a:off x="2193283" y="2970453"/>
          <a:ext cx="144984" cy="125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46400" cy="4979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4"/>
            <a:ext cx="2946400" cy="4979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AC643-9861-40C4-BA5D-5A3EA5563550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715"/>
            <a:ext cx="2946400" cy="4979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715"/>
            <a:ext cx="2946400" cy="4979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B8F28-B89C-4D45-9362-40DF300D90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387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79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3"/>
            <a:ext cx="2946400" cy="4979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1145B-5938-42D7-9F53-4EA98103A4FE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6599"/>
            <a:ext cx="5438775" cy="39100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713"/>
            <a:ext cx="2946400" cy="4979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713"/>
            <a:ext cx="2946400" cy="4979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98AE7-D6F5-4E0B-B309-ACCDCBBAC7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1397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61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14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99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15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64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16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37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17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826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18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95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19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85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20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70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21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61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22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35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23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7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5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23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24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23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25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831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6BAF8-10E1-49B8-8DDC-86B88BDE3967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8670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7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55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8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15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66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10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08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11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40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12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89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8AE7-D6F5-4E0B-B309-ACCDCBBAC744}" type="slidenum">
              <a:rPr lang="pl-PL" smtClean="0">
                <a:solidFill>
                  <a:prstClr val="black"/>
                </a:solidFill>
              </a:rPr>
              <a:pPr/>
              <a:t>13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24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9408-A8BF-4D8C-AF88-A1E85E6AE172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228E-786E-4240-8D0F-951DEBABB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384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9408-A8BF-4D8C-AF88-A1E85E6AE172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228E-786E-4240-8D0F-951DEBABB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78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9408-A8BF-4D8C-AF88-A1E85E6AE172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228E-786E-4240-8D0F-951DEBABB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35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612" y="3043730"/>
            <a:ext cx="5472863" cy="2137870"/>
          </a:xfrm>
        </p:spPr>
        <p:txBody>
          <a:bodyPr lIns="0" tIns="0" rIns="0" bIns="0" anchor="b" anchorCtr="0">
            <a:noAutofit/>
          </a:bodyPr>
          <a:lstStyle>
            <a:lvl1pPr algn="l">
              <a:defRPr lang="en-US" sz="4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6/10/2021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14297" y="5357596"/>
            <a:ext cx="5481703" cy="738404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279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6/10/2021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3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3225800"/>
            <a:ext cx="12192000" cy="36322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endParaRPr lang="en-US" sz="239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4987990"/>
            <a:ext cx="10363200" cy="610820"/>
          </a:xfrm>
        </p:spPr>
        <p:txBody>
          <a:bodyPr/>
          <a:lstStyle>
            <a:lvl1pPr algn="ctr">
              <a:defRPr lang="en-US" sz="3999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50936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399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71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64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55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4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6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8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1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5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95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4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39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3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9408-A8BF-4D8C-AF88-A1E85E6AE172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228E-786E-4240-8D0F-951DEBABB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4534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0158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19560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83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36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22" indent="0">
              <a:buNone/>
              <a:defRPr sz="3732"/>
            </a:lvl2pPr>
            <a:lvl3pPr marL="1218845" indent="0">
              <a:buNone/>
              <a:defRPr sz="3199"/>
            </a:lvl3pPr>
            <a:lvl4pPr marL="1828267" indent="0">
              <a:buNone/>
              <a:defRPr sz="2666"/>
            </a:lvl4pPr>
            <a:lvl5pPr marL="2437689" indent="0">
              <a:buNone/>
              <a:defRPr sz="2666"/>
            </a:lvl5pPr>
            <a:lvl6pPr marL="3047111" indent="0">
              <a:buNone/>
              <a:defRPr sz="2666"/>
            </a:lvl6pPr>
            <a:lvl7pPr marL="3656534" indent="0">
              <a:buNone/>
              <a:defRPr sz="2666"/>
            </a:lvl7pPr>
            <a:lvl8pPr marL="4265955" indent="0">
              <a:buNone/>
              <a:defRPr sz="2666"/>
            </a:lvl8pPr>
            <a:lvl9pPr marL="4875378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4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37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63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05494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bg>
      <p:bgPr>
        <a:gradFill flip="none" rotWithShape="1">
          <a:gsLst>
            <a:gs pos="81000">
              <a:schemeClr val="bg1">
                <a:lumMod val="95000"/>
              </a:schemeClr>
            </a:gs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2"/>
            <a:ext cx="6705600" cy="711081"/>
          </a:xfrm>
        </p:spPr>
        <p:txBody>
          <a:bodyPr>
            <a:noAutofit/>
          </a:bodyPr>
          <a:lstStyle>
            <a:lvl1pPr>
              <a:defRPr sz="35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2B0-FEF2-4C8F-90A4-46C9D72643E3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6/10/2021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SlideModel.com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0000" y="6356354"/>
            <a:ext cx="762001" cy="365125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91440" rIns="0" bIns="91440" numCol="1" anchor="ctr" anchorCtr="1" compatLnSpc="1">
            <a:prstTxWarp prst="textNoShape">
              <a:avLst/>
            </a:prstTxWarp>
          </a:bodyPr>
          <a:lstStyle>
            <a:lvl1pPr algn="r">
              <a:defRPr lang="en-US" sz="1400" kern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E69268-9C8B-4EBF-A9EE-DC5DC2D48DC3}" type="slidenum">
              <a:rPr lang="es-UY">
                <a:solidFill>
                  <a:srgbClr val="FFFFFF"/>
                </a:solidFill>
              </a:rPr>
              <a:pPr/>
              <a:t>‹#›</a:t>
            </a:fld>
            <a:endParaRPr lang="es-UY" dirty="0">
              <a:solidFill>
                <a:srgbClr val="FFFFFF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80301" y="362139"/>
            <a:ext cx="4114800" cy="533400"/>
          </a:xfrm>
        </p:spPr>
        <p:txBody>
          <a:bodyPr anchor="ctr">
            <a:noAutofit/>
          </a:bodyPr>
          <a:lstStyle>
            <a:lvl1pPr marL="0" indent="0" algn="r">
              <a:buNone/>
              <a:defRPr sz="1999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Breadcrumb 1 &gt; Breadcrumb 2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549802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Clipart Right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84391" y="1066800"/>
            <a:ext cx="4192092" cy="762000"/>
          </a:xfrm>
        </p:spPr>
        <p:txBody>
          <a:bodyPr>
            <a:noAutofit/>
          </a:bodyPr>
          <a:lstStyle>
            <a:lvl1pPr>
              <a:defRPr sz="3999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84391" y="2057400"/>
            <a:ext cx="4192092" cy="381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62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9408-A8BF-4D8C-AF88-A1E85E6AE172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228E-786E-4240-8D0F-951DEBABB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4752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srgbClr val="080808">
                    <a:tint val="75000"/>
                  </a:srgbClr>
                </a:solidFill>
              </a:rPr>
              <a:pPr/>
              <a:t>6/10/2021</a:t>
            </a:fld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rgbClr val="080808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61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3225800"/>
            <a:ext cx="12192000" cy="36322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endParaRPr lang="en-US" sz="239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4987990"/>
            <a:ext cx="10363200" cy="610820"/>
          </a:xfrm>
        </p:spPr>
        <p:txBody>
          <a:bodyPr/>
          <a:lstStyle>
            <a:lvl1pPr algn="ctr">
              <a:defRPr lang="en-US" sz="3999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50936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399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69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40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56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4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6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8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1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5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95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53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8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54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3560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18631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7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9408-A8BF-4D8C-AF88-A1E85E6AE172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228E-786E-4240-8D0F-951DEBABB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2597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25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6173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00947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" y="5130800"/>
            <a:ext cx="12192000" cy="1727200"/>
          </a:xfrm>
          <a:prstGeom prst="rect">
            <a:avLst/>
          </a:prstGeom>
          <a:solidFill>
            <a:srgbClr val="B5D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endParaRPr lang="en-US" sz="23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87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254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22" indent="0">
              <a:buNone/>
              <a:defRPr sz="3732"/>
            </a:lvl2pPr>
            <a:lvl3pPr marL="1218845" indent="0">
              <a:buNone/>
              <a:defRPr sz="3199"/>
            </a:lvl3pPr>
            <a:lvl4pPr marL="1828267" indent="0">
              <a:buNone/>
              <a:defRPr sz="2666"/>
            </a:lvl4pPr>
            <a:lvl5pPr marL="2437689" indent="0">
              <a:buNone/>
              <a:defRPr sz="2666"/>
            </a:lvl5pPr>
            <a:lvl6pPr marL="3047111" indent="0">
              <a:buNone/>
              <a:defRPr sz="2666"/>
            </a:lvl6pPr>
            <a:lvl7pPr marL="3656534" indent="0">
              <a:buNone/>
              <a:defRPr sz="2666"/>
            </a:lvl7pPr>
            <a:lvl8pPr marL="4265955" indent="0">
              <a:buNone/>
              <a:defRPr sz="2666"/>
            </a:lvl8pPr>
            <a:lvl9pPr marL="4875378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27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437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90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mode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077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9408-A8BF-4D8C-AF88-A1E85E6AE172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228E-786E-4240-8D0F-951DEBABB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48391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080465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497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82553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9408-A8BF-4D8C-AF88-A1E85E6AE172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228E-786E-4240-8D0F-951DEBABB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396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9408-A8BF-4D8C-AF88-A1E85E6AE172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228E-786E-4240-8D0F-951DEBABB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527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9408-A8BF-4D8C-AF88-A1E85E6AE172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228E-786E-4240-8D0F-951DEBABB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8302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99408-A8BF-4D8C-AF88-A1E85E6AE172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A228E-786E-4240-8D0F-951DEBABB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698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99408-A8BF-4D8C-AF88-A1E85E6AE172}" type="datetimeFigureOut">
              <a:rPr lang="pl-PL" smtClean="0"/>
              <a:t>2021-06-10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A228E-786E-4240-8D0F-951DEBABB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395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16" r:id="rId12"/>
    <p:sldLayoutId id="21474838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EEEEEE"/>
            </a:gs>
            <a:gs pos="67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1081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6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1218845" rtl="0" eaLnBrk="1" latinLnBrk="0" hangingPunct="1">
        <a:spcBef>
          <a:spcPct val="0"/>
        </a:spcBef>
        <a:buNone/>
        <a:defRPr sz="3199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845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j-lt"/>
          <a:ea typeface="+mn-ea"/>
          <a:cs typeface="+mn-cs"/>
        </a:defRPr>
      </a:lvl1pPr>
      <a:lvl2pPr marL="990311" indent="-380889" algn="l" defTabSz="1218845" rtl="0" eaLnBrk="1" latinLnBrk="0" hangingPunct="1">
        <a:spcBef>
          <a:spcPct val="20000"/>
        </a:spcBef>
        <a:buFont typeface="Arial" pitchFamily="34" charset="0"/>
        <a:buChar char="–"/>
        <a:defRPr sz="3199" kern="1200">
          <a:solidFill>
            <a:schemeClr val="tx1"/>
          </a:solidFill>
          <a:latin typeface="+mj-lt"/>
          <a:ea typeface="+mn-ea"/>
          <a:cs typeface="+mn-cs"/>
        </a:defRPr>
      </a:lvl2pPr>
      <a:lvl3pPr marL="1523555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j-lt"/>
          <a:ea typeface="+mn-ea"/>
          <a:cs typeface="+mn-cs"/>
        </a:defRPr>
      </a:lvl3pPr>
      <a:lvl4pPr marL="2132979" indent="-304712" algn="l" defTabSz="12188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400" indent="-304712" algn="l" defTabSz="12188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1822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4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6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7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9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1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4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EEEEEE"/>
            </a:gs>
            <a:gs pos="67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1081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6/10/2021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71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xStyles>
    <p:titleStyle>
      <a:lvl1pPr algn="l" defTabSz="1218845" rtl="0" eaLnBrk="1" latinLnBrk="0" hangingPunct="1">
        <a:spcBef>
          <a:spcPct val="0"/>
        </a:spcBef>
        <a:buNone/>
        <a:defRPr sz="3199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845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j-lt"/>
          <a:ea typeface="+mn-ea"/>
          <a:cs typeface="+mn-cs"/>
        </a:defRPr>
      </a:lvl1pPr>
      <a:lvl2pPr marL="990311" indent="-380889" algn="l" defTabSz="1218845" rtl="0" eaLnBrk="1" latinLnBrk="0" hangingPunct="1">
        <a:spcBef>
          <a:spcPct val="20000"/>
        </a:spcBef>
        <a:buFont typeface="Arial" pitchFamily="34" charset="0"/>
        <a:buChar char="–"/>
        <a:defRPr sz="3199" kern="1200">
          <a:solidFill>
            <a:schemeClr val="tx1"/>
          </a:solidFill>
          <a:latin typeface="+mj-lt"/>
          <a:ea typeface="+mn-ea"/>
          <a:cs typeface="+mn-cs"/>
        </a:defRPr>
      </a:lvl2pPr>
      <a:lvl3pPr marL="1523555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j-lt"/>
          <a:ea typeface="+mn-ea"/>
          <a:cs typeface="+mn-cs"/>
        </a:defRPr>
      </a:lvl3pPr>
      <a:lvl4pPr marL="2132979" indent="-304712" algn="l" defTabSz="12188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400" indent="-304712" algn="l" defTabSz="12188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1822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4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6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7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9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1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4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7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jpe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40.jpeg"/><Relationship Id="rId5" Type="http://schemas.openxmlformats.org/officeDocument/2006/relationships/image" Target="../media/image3.png"/><Relationship Id="rId10" Type="http://schemas.openxmlformats.org/officeDocument/2006/relationships/image" Target="../media/image39.jpeg"/><Relationship Id="rId4" Type="http://schemas.openxmlformats.org/officeDocument/2006/relationships/image" Target="../media/image2.png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2.jpeg"/><Relationship Id="rId7" Type="http://schemas.openxmlformats.org/officeDocument/2006/relationships/image" Target="../media/image4.jpeg"/><Relationship Id="rId12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6.jpg"/><Relationship Id="rId5" Type="http://schemas.openxmlformats.org/officeDocument/2006/relationships/image" Target="../media/image2.png"/><Relationship Id="rId10" Type="http://schemas.openxmlformats.org/officeDocument/2006/relationships/image" Target="../media/image45.jpeg"/><Relationship Id="rId4" Type="http://schemas.openxmlformats.org/officeDocument/2006/relationships/image" Target="../media/image1.jpeg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1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3.jp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60.jpeg"/><Relationship Id="rId5" Type="http://schemas.openxmlformats.org/officeDocument/2006/relationships/image" Target="../media/image3.png"/><Relationship Id="rId10" Type="http://schemas.openxmlformats.org/officeDocument/2006/relationships/image" Target="../media/image59.jpeg"/><Relationship Id="rId4" Type="http://schemas.openxmlformats.org/officeDocument/2006/relationships/image" Target="../media/image2.png"/><Relationship Id="rId9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em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030300" y="846166"/>
            <a:ext cx="9289996" cy="991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5400" b="1" dirty="0">
                <a:solidFill>
                  <a:srgbClr val="0070C0"/>
                </a:solidFill>
                <a:latin typeface="+mn-lt"/>
              </a:rPr>
              <a:t>Miasto Sosnowiec</a:t>
            </a: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819211" y="5282360"/>
            <a:ext cx="566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10 czerwca 2021 r.</a:t>
            </a:r>
          </a:p>
        </p:txBody>
      </p:sp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211" y="2110839"/>
            <a:ext cx="5712175" cy="272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23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411795" y="1436603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4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sp>
        <p:nvSpPr>
          <p:cNvPr id="7" name="Symbol zastępczy tekstu 2"/>
          <p:cNvSpPr txBox="1">
            <a:spLocks/>
          </p:cNvSpPr>
          <p:nvPr/>
        </p:nvSpPr>
        <p:spPr>
          <a:xfrm>
            <a:off x="2437065" y="3764215"/>
            <a:ext cx="7317870" cy="60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B9BD5"/>
              </a:buClr>
            </a:pPr>
            <a:endParaRPr lang="pl-PL" dirty="0">
              <a:solidFill>
                <a:srgbClr val="44546A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1997186" y="585331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Kompleksowa modernizacja budynków</a:t>
            </a:r>
          </a:p>
        </p:txBody>
      </p:sp>
      <p:sp>
        <p:nvSpPr>
          <p:cNvPr id="4" name="Prostokąt 3"/>
          <p:cNvSpPr/>
          <p:nvPr/>
        </p:nvSpPr>
        <p:spPr>
          <a:xfrm>
            <a:off x="793609" y="1486833"/>
            <a:ext cx="10932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58AB27"/>
                </a:solidFill>
              </a:rPr>
              <a:t>Projekt pn. „Kompleksowa termomodernizacja 11 obiektów szkolno – przedszkolnych w Sosnowcu”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32018" y="2007068"/>
            <a:ext cx="3394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/>
              <a:t>Koszt całkowity: 24 842 121,24 zł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/>
              <a:t>Dofinansowanie: 18 540 658,16 zł 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05" y="3077187"/>
            <a:ext cx="4024625" cy="274534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452" y="3097732"/>
            <a:ext cx="3559125" cy="2726537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4536141" y="2216960"/>
            <a:ext cx="688540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b="1" i="1" dirty="0"/>
              <a:t>Roczny spadek emisji gazów cieplarnianych: </a:t>
            </a:r>
            <a:r>
              <a:rPr lang="pl-PL" sz="1600" b="1" dirty="0"/>
              <a:t>3 179 ton równoważnika CO2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8" y="3077187"/>
            <a:ext cx="3662267" cy="274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95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2437065" y="695663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sp>
        <p:nvSpPr>
          <p:cNvPr id="7" name="Symbol zastępczy tekstu 2"/>
          <p:cNvSpPr txBox="1">
            <a:spLocks/>
          </p:cNvSpPr>
          <p:nvPr/>
        </p:nvSpPr>
        <p:spPr>
          <a:xfrm>
            <a:off x="2437065" y="3764215"/>
            <a:ext cx="7317870" cy="60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B9BD5"/>
              </a:buClr>
            </a:pPr>
            <a:endParaRPr lang="pl-PL" dirty="0">
              <a:solidFill>
                <a:srgbClr val="44546A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408307" y="1083295"/>
            <a:ext cx="88561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58AB27"/>
                </a:solidFill>
              </a:rPr>
              <a:t>Projekt pn. „Nadbudowa i przebudowa budynku dydaktycznego CKZIU, zlokalizowanego przy ul. Grota Roweckiego 66 w Sosnowcu 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2190727" y="244500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Kompleksowa modernizacja budynków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836929" y="2232469"/>
            <a:ext cx="42191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Koszt całkowity: 6 079 270,45 zł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Dofinansowanie: 3 338 844,68 zł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7053" y="1544959"/>
            <a:ext cx="4809050" cy="45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34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2437065" y="695663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sp>
        <p:nvSpPr>
          <p:cNvPr id="7" name="Symbol zastępczy tekstu 2"/>
          <p:cNvSpPr txBox="1">
            <a:spLocks/>
          </p:cNvSpPr>
          <p:nvPr/>
        </p:nvSpPr>
        <p:spPr>
          <a:xfrm>
            <a:off x="2437065" y="3764215"/>
            <a:ext cx="7317870" cy="60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B9BD5"/>
              </a:buClr>
            </a:pPr>
            <a:endParaRPr lang="pl-PL" dirty="0">
              <a:solidFill>
                <a:srgbClr val="44546A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620794" y="1371575"/>
            <a:ext cx="8856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58AB27"/>
                </a:solidFill>
              </a:rPr>
              <a:t>Projekt pn. „Edukacja krokiem do sukcesu zawodowego” (EFS)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2253480" y="589235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Kompleksowa modernizacja budynków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4060" y="2565329"/>
            <a:ext cx="4797890" cy="3461863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038" y="2537986"/>
            <a:ext cx="5274821" cy="351654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3183" y="1844430"/>
            <a:ext cx="3611448" cy="240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59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63009" y="826828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sp>
        <p:nvSpPr>
          <p:cNvPr id="7" name="Symbol zastępczy tekstu 2"/>
          <p:cNvSpPr txBox="1">
            <a:spLocks/>
          </p:cNvSpPr>
          <p:nvPr/>
        </p:nvSpPr>
        <p:spPr>
          <a:xfrm>
            <a:off x="2437065" y="3764215"/>
            <a:ext cx="7317870" cy="60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B9BD5"/>
              </a:buClr>
            </a:pPr>
            <a:endParaRPr lang="pl-PL" dirty="0">
              <a:solidFill>
                <a:srgbClr val="44546A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52559" y="1462349"/>
            <a:ext cx="11778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58AB27"/>
                </a:solidFill>
              </a:rPr>
              <a:t>Projekt pn. „Rozbudowa i przebudowa budynku szkoły CKZIU, zlokalizowanego przy ul. Kilińskiego 31 </a:t>
            </a:r>
          </a:p>
          <a:p>
            <a:pPr algn="ctr"/>
            <a:r>
              <a:rPr lang="pl-PL" sz="2000" b="1" dirty="0">
                <a:solidFill>
                  <a:srgbClr val="58AB27"/>
                </a:solidFill>
              </a:rPr>
              <a:t>w Sosnowcu”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l-PL" sz="800" b="1" dirty="0">
              <a:solidFill>
                <a:srgbClr val="58AB27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2326085" y="589235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Kompleksowa modernizacja budynków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651511" y="2303769"/>
            <a:ext cx="6331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Koszt całkowity: 5 872 843,24 zł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Dofinansowanie: 2 950 977,62 zł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04" y="2516890"/>
            <a:ext cx="4303059" cy="322729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41" y="3172572"/>
            <a:ext cx="5388864" cy="255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16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63009" y="826828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sp>
        <p:nvSpPr>
          <p:cNvPr id="7" name="Symbol zastępczy tekstu 2"/>
          <p:cNvSpPr txBox="1">
            <a:spLocks/>
          </p:cNvSpPr>
          <p:nvPr/>
        </p:nvSpPr>
        <p:spPr>
          <a:xfrm>
            <a:off x="2437065" y="3764215"/>
            <a:ext cx="7317870" cy="60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B9BD5"/>
              </a:buClr>
            </a:pPr>
            <a:endParaRPr lang="pl-PL" dirty="0">
              <a:solidFill>
                <a:srgbClr val="44546A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52559" y="1029646"/>
            <a:ext cx="11778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58AB27"/>
                </a:solidFill>
              </a:rPr>
              <a:t>Projekt pn. „Inwestujemy w naukę!” (EFS)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l-PL" sz="800" b="1" dirty="0">
              <a:solidFill>
                <a:srgbClr val="58AB27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2335050" y="117894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Kompleksowa modernizacja budynków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4" y="1820289"/>
            <a:ext cx="5328006" cy="400125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96" y="1820289"/>
            <a:ext cx="5303034" cy="398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40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77" y="2291844"/>
            <a:ext cx="5167361" cy="2934936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63009" y="826828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sp>
        <p:nvSpPr>
          <p:cNvPr id="7" name="Symbol zastępczy tekstu 2"/>
          <p:cNvSpPr txBox="1">
            <a:spLocks/>
          </p:cNvSpPr>
          <p:nvPr/>
        </p:nvSpPr>
        <p:spPr>
          <a:xfrm>
            <a:off x="2437065" y="3764215"/>
            <a:ext cx="7317870" cy="60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B9BD5"/>
              </a:buClr>
            </a:pPr>
            <a:endParaRPr lang="pl-PL" dirty="0">
              <a:solidFill>
                <a:srgbClr val="44546A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0" y="1233541"/>
            <a:ext cx="11778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58AB27"/>
                </a:solidFill>
              </a:rPr>
              <a:t>Projekt pn. „Inwestujemy w naukę!” (EFS)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l-PL" sz="800" b="1" dirty="0">
              <a:solidFill>
                <a:srgbClr val="58AB27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2253480" y="261408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Kompleksowa modernizacja budynków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1744897"/>
            <a:ext cx="3086100" cy="41148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45" y="1753701"/>
            <a:ext cx="360529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07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sp>
        <p:nvSpPr>
          <p:cNvPr id="7" name="Symbol zastępczy tekstu 2"/>
          <p:cNvSpPr txBox="1">
            <a:spLocks/>
          </p:cNvSpPr>
          <p:nvPr/>
        </p:nvSpPr>
        <p:spPr>
          <a:xfrm>
            <a:off x="2437065" y="3764215"/>
            <a:ext cx="7317870" cy="60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B9BD5"/>
              </a:buClr>
            </a:pPr>
            <a:endParaRPr lang="pl-PL" dirty="0">
              <a:solidFill>
                <a:srgbClr val="44546A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1045806" y="398579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Odnawialne źródła energii </a:t>
            </a:r>
          </a:p>
        </p:txBody>
      </p:sp>
      <p:sp>
        <p:nvSpPr>
          <p:cNvPr id="3" name="Prostokąt 2"/>
          <p:cNvSpPr/>
          <p:nvPr/>
        </p:nvSpPr>
        <p:spPr>
          <a:xfrm>
            <a:off x="332709" y="1216572"/>
            <a:ext cx="11268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58AB27"/>
                </a:solidFill>
              </a:rPr>
              <a:t>Projekt pn. „Rozbudowa instalacji o infrastrukturę służącą do produkcji energii pochodzącej ze źródeł odnawialnych w obiektach rekreacyjno-sportowych na terenie miasta Sosnowca” </a:t>
            </a:r>
          </a:p>
          <a:p>
            <a:pPr algn="ctr"/>
            <a:endParaRPr lang="pl-PL" sz="800" b="1" dirty="0">
              <a:solidFill>
                <a:srgbClr val="58AB27"/>
              </a:solidFill>
            </a:endParaRPr>
          </a:p>
          <a:p>
            <a:pPr algn="just"/>
            <a:endParaRPr lang="pl-PL" sz="10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09" y="2811505"/>
            <a:ext cx="3567043" cy="212278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26" y="1988001"/>
            <a:ext cx="2516969" cy="2946286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545047" y="5020358"/>
            <a:ext cx="884345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b="1" i="1" dirty="0"/>
              <a:t>Produkcja energii cieplnej z nowo wybudowanych instalacji wykorzystujących OZE: </a:t>
            </a:r>
            <a:r>
              <a:rPr lang="pl-PL" sz="1600" b="1" dirty="0"/>
              <a:t>254 </a:t>
            </a:r>
            <a:r>
              <a:rPr lang="pl-PL" sz="1600" b="1" dirty="0" err="1"/>
              <a:t>MWht</a:t>
            </a:r>
            <a:r>
              <a:rPr lang="pl-PL" sz="1600" b="1" dirty="0"/>
              <a:t>/rok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b="1" i="1" dirty="0"/>
              <a:t>Stopień redukcji PM 10</a:t>
            </a:r>
            <a:r>
              <a:rPr lang="pl-PL" sz="1600" b="1" dirty="0"/>
              <a:t>: 0,54 tony/rok</a:t>
            </a:r>
          </a:p>
        </p:txBody>
      </p:sp>
      <p:sp>
        <p:nvSpPr>
          <p:cNvPr id="5" name="Prostokąt 4"/>
          <p:cNvSpPr/>
          <p:nvPr/>
        </p:nvSpPr>
        <p:spPr>
          <a:xfrm>
            <a:off x="497009" y="2005231"/>
            <a:ext cx="505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Koszt całkowity projektu wyniósł: 1 637 034,08 zł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Dofinansowanie: 677 614,23 zł</a:t>
            </a:r>
          </a:p>
        </p:txBody>
      </p:sp>
    </p:spTree>
    <p:extLst>
      <p:ext uri="{BB962C8B-B14F-4D97-AF65-F5344CB8AC3E}">
        <p14:creationId xmlns:p14="http://schemas.microsoft.com/office/powerpoint/2010/main" val="4194301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356209" y="847358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sp>
        <p:nvSpPr>
          <p:cNvPr id="7" name="Symbol zastępczy tekstu 2"/>
          <p:cNvSpPr txBox="1">
            <a:spLocks/>
          </p:cNvSpPr>
          <p:nvPr/>
        </p:nvSpPr>
        <p:spPr>
          <a:xfrm>
            <a:off x="2437065" y="3764215"/>
            <a:ext cx="7317870" cy="60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B9BD5"/>
              </a:buClr>
            </a:pPr>
            <a:endParaRPr lang="pl-PL" dirty="0">
              <a:solidFill>
                <a:srgbClr val="44546A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91671" y="1533948"/>
            <a:ext cx="11008658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58AB27"/>
                </a:solidFill>
              </a:rPr>
              <a:t>Projekt pn. „Rewitalizacja obiektów „Muszelka” oraz MDK w dzielnicy Kazimierz w Sosnowcu na cele społeczne”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800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Koszt całkowity: 13 199 082,56 zł   		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Dofinansowanie: 11 110 487,74 zł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2994646" y="582912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Rewitalizacja w Sosnowcu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886" y="2179120"/>
            <a:ext cx="5821347" cy="377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51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356209" y="847358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1719157" y="720767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Miejski Dom Kultury „Kazimierz” w Sosnowcu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970" y="1618570"/>
            <a:ext cx="5430867" cy="361967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6" y="1618570"/>
            <a:ext cx="5430867" cy="361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10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356209" y="847358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1997186" y="264069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Inauguracja MDK „Kazimierz” w Sosnowcu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09" y="1232964"/>
            <a:ext cx="6816995" cy="45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82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5ED240B2-8FA7-4B1F-9807-636B80CC7184}"/>
              </a:ext>
            </a:extLst>
          </p:cNvPr>
          <p:cNvSpPr/>
          <p:nvPr/>
        </p:nvSpPr>
        <p:spPr>
          <a:xfrm>
            <a:off x="3448851" y="5987484"/>
            <a:ext cx="5299678" cy="222809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alpha val="33000"/>
                </a:schemeClr>
              </a:gs>
              <a:gs pos="68000">
                <a:schemeClr val="tx1">
                  <a:lumMod val="75000"/>
                  <a:lumOff val="2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3537378" y="1150832"/>
            <a:ext cx="2365330" cy="2060662"/>
          </a:xfrm>
          <a:custGeom>
            <a:avLst/>
            <a:gdLst>
              <a:gd name="T0" fmla="*/ 396 w 1581"/>
              <a:gd name="T1" fmla="*/ 1369 h 1369"/>
              <a:gd name="T2" fmla="*/ 0 w 1581"/>
              <a:gd name="T3" fmla="*/ 684 h 1369"/>
              <a:gd name="T4" fmla="*/ 396 w 1581"/>
              <a:gd name="T5" fmla="*/ 0 h 1369"/>
              <a:gd name="T6" fmla="*/ 1187 w 1581"/>
              <a:gd name="T7" fmla="*/ 0 h 1369"/>
              <a:gd name="T8" fmla="*/ 1581 w 1581"/>
              <a:gd name="T9" fmla="*/ 684 h 1369"/>
              <a:gd name="T10" fmla="*/ 1187 w 1581"/>
              <a:gd name="T11" fmla="*/ 1369 h 1369"/>
              <a:gd name="T12" fmla="*/ 396 w 1581"/>
              <a:gd name="T13" fmla="*/ 1369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1" h="1369">
                <a:moveTo>
                  <a:pt x="396" y="1369"/>
                </a:moveTo>
                <a:lnTo>
                  <a:pt x="0" y="684"/>
                </a:lnTo>
                <a:lnTo>
                  <a:pt x="396" y="0"/>
                </a:lnTo>
                <a:lnTo>
                  <a:pt x="1187" y="0"/>
                </a:lnTo>
                <a:lnTo>
                  <a:pt x="1581" y="684"/>
                </a:lnTo>
                <a:lnTo>
                  <a:pt x="1187" y="1369"/>
                </a:lnTo>
                <a:lnTo>
                  <a:pt x="396" y="136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3541767" y="3640840"/>
            <a:ext cx="2365330" cy="2060662"/>
          </a:xfrm>
          <a:custGeom>
            <a:avLst/>
            <a:gdLst>
              <a:gd name="T0" fmla="*/ 396 w 1581"/>
              <a:gd name="T1" fmla="*/ 1369 h 1369"/>
              <a:gd name="T2" fmla="*/ 0 w 1581"/>
              <a:gd name="T3" fmla="*/ 685 h 1369"/>
              <a:gd name="T4" fmla="*/ 396 w 1581"/>
              <a:gd name="T5" fmla="*/ 0 h 1369"/>
              <a:gd name="T6" fmla="*/ 1187 w 1581"/>
              <a:gd name="T7" fmla="*/ 0 h 1369"/>
              <a:gd name="T8" fmla="*/ 1581 w 1581"/>
              <a:gd name="T9" fmla="*/ 685 h 1369"/>
              <a:gd name="T10" fmla="*/ 1187 w 1581"/>
              <a:gd name="T11" fmla="*/ 1369 h 1369"/>
              <a:gd name="T12" fmla="*/ 396 w 1581"/>
              <a:gd name="T13" fmla="*/ 1369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1" h="1369">
                <a:moveTo>
                  <a:pt x="396" y="1369"/>
                </a:moveTo>
                <a:lnTo>
                  <a:pt x="0" y="685"/>
                </a:lnTo>
                <a:lnTo>
                  <a:pt x="396" y="0"/>
                </a:lnTo>
                <a:lnTo>
                  <a:pt x="1187" y="0"/>
                </a:lnTo>
                <a:lnTo>
                  <a:pt x="1581" y="685"/>
                </a:lnTo>
                <a:lnTo>
                  <a:pt x="1187" y="1369"/>
                </a:lnTo>
                <a:lnTo>
                  <a:pt x="396" y="13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6279273" y="1155120"/>
            <a:ext cx="2365330" cy="2060662"/>
          </a:xfrm>
          <a:custGeom>
            <a:avLst/>
            <a:gdLst>
              <a:gd name="T0" fmla="*/ 394 w 1581"/>
              <a:gd name="T1" fmla="*/ 1369 h 1369"/>
              <a:gd name="T2" fmla="*/ 0 w 1581"/>
              <a:gd name="T3" fmla="*/ 684 h 1369"/>
              <a:gd name="T4" fmla="*/ 394 w 1581"/>
              <a:gd name="T5" fmla="*/ 0 h 1369"/>
              <a:gd name="T6" fmla="*/ 1185 w 1581"/>
              <a:gd name="T7" fmla="*/ 0 h 1369"/>
              <a:gd name="T8" fmla="*/ 1581 w 1581"/>
              <a:gd name="T9" fmla="*/ 684 h 1369"/>
              <a:gd name="T10" fmla="*/ 1185 w 1581"/>
              <a:gd name="T11" fmla="*/ 1369 h 1369"/>
              <a:gd name="T12" fmla="*/ 394 w 1581"/>
              <a:gd name="T13" fmla="*/ 1369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1" h="1369">
                <a:moveTo>
                  <a:pt x="394" y="1369"/>
                </a:moveTo>
                <a:lnTo>
                  <a:pt x="0" y="684"/>
                </a:lnTo>
                <a:lnTo>
                  <a:pt x="394" y="0"/>
                </a:lnTo>
                <a:lnTo>
                  <a:pt x="1185" y="0"/>
                </a:lnTo>
                <a:lnTo>
                  <a:pt x="1581" y="684"/>
                </a:lnTo>
                <a:lnTo>
                  <a:pt x="1185" y="1369"/>
                </a:lnTo>
                <a:lnTo>
                  <a:pt x="394" y="13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6289293" y="3646506"/>
            <a:ext cx="2365330" cy="2060662"/>
          </a:xfrm>
          <a:custGeom>
            <a:avLst/>
            <a:gdLst>
              <a:gd name="T0" fmla="*/ 394 w 1581"/>
              <a:gd name="T1" fmla="*/ 1369 h 1369"/>
              <a:gd name="T2" fmla="*/ 0 w 1581"/>
              <a:gd name="T3" fmla="*/ 685 h 1369"/>
              <a:gd name="T4" fmla="*/ 394 w 1581"/>
              <a:gd name="T5" fmla="*/ 0 h 1369"/>
              <a:gd name="T6" fmla="*/ 1185 w 1581"/>
              <a:gd name="T7" fmla="*/ 0 h 1369"/>
              <a:gd name="T8" fmla="*/ 1581 w 1581"/>
              <a:gd name="T9" fmla="*/ 685 h 1369"/>
              <a:gd name="T10" fmla="*/ 1185 w 1581"/>
              <a:gd name="T11" fmla="*/ 1369 h 1369"/>
              <a:gd name="T12" fmla="*/ 394 w 1581"/>
              <a:gd name="T13" fmla="*/ 1369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81" h="1369">
                <a:moveTo>
                  <a:pt x="394" y="1369"/>
                </a:moveTo>
                <a:lnTo>
                  <a:pt x="0" y="685"/>
                </a:lnTo>
                <a:lnTo>
                  <a:pt x="394" y="0"/>
                </a:lnTo>
                <a:lnTo>
                  <a:pt x="1185" y="0"/>
                </a:lnTo>
                <a:lnTo>
                  <a:pt x="1581" y="685"/>
                </a:lnTo>
                <a:lnTo>
                  <a:pt x="1185" y="1369"/>
                </a:lnTo>
                <a:lnTo>
                  <a:pt x="394" y="13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4545296" y="1901942"/>
            <a:ext cx="1358456" cy="1309551"/>
          </a:xfrm>
          <a:custGeom>
            <a:avLst/>
            <a:gdLst>
              <a:gd name="T0" fmla="*/ 0 w 433"/>
              <a:gd name="T1" fmla="*/ 415 h 415"/>
              <a:gd name="T2" fmla="*/ 382 w 433"/>
              <a:gd name="T3" fmla="*/ 0 h 415"/>
              <a:gd name="T4" fmla="*/ 433 w 433"/>
              <a:gd name="T5" fmla="*/ 88 h 415"/>
              <a:gd name="T6" fmla="*/ 245 w 433"/>
              <a:gd name="T7" fmla="*/ 415 h 415"/>
              <a:gd name="T8" fmla="*/ 0 w 433"/>
              <a:gd name="T9" fmla="*/ 415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" h="415">
                <a:moveTo>
                  <a:pt x="0" y="415"/>
                </a:moveTo>
                <a:cubicBezTo>
                  <a:pt x="29" y="212"/>
                  <a:pt x="182" y="45"/>
                  <a:pt x="382" y="0"/>
                </a:cubicBezTo>
                <a:cubicBezTo>
                  <a:pt x="433" y="88"/>
                  <a:pt x="433" y="88"/>
                  <a:pt x="433" y="88"/>
                </a:cubicBezTo>
                <a:cubicBezTo>
                  <a:pt x="245" y="415"/>
                  <a:pt x="245" y="415"/>
                  <a:pt x="245" y="415"/>
                </a:cubicBezTo>
                <a:lnTo>
                  <a:pt x="0" y="41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4545296" y="3636424"/>
            <a:ext cx="1358456" cy="1309551"/>
          </a:xfrm>
          <a:custGeom>
            <a:avLst/>
            <a:gdLst>
              <a:gd name="T0" fmla="*/ 382 w 433"/>
              <a:gd name="T1" fmla="*/ 415 h 415"/>
              <a:gd name="T2" fmla="*/ 0 w 433"/>
              <a:gd name="T3" fmla="*/ 0 h 415"/>
              <a:gd name="T4" fmla="*/ 245 w 433"/>
              <a:gd name="T5" fmla="*/ 0 h 415"/>
              <a:gd name="T6" fmla="*/ 433 w 433"/>
              <a:gd name="T7" fmla="*/ 327 h 415"/>
              <a:gd name="T8" fmla="*/ 382 w 433"/>
              <a:gd name="T9" fmla="*/ 415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" h="415">
                <a:moveTo>
                  <a:pt x="382" y="415"/>
                </a:moveTo>
                <a:cubicBezTo>
                  <a:pt x="182" y="370"/>
                  <a:pt x="29" y="203"/>
                  <a:pt x="0" y="0"/>
                </a:cubicBezTo>
                <a:cubicBezTo>
                  <a:pt x="245" y="0"/>
                  <a:pt x="245" y="0"/>
                  <a:pt x="245" y="0"/>
                </a:cubicBezTo>
                <a:cubicBezTo>
                  <a:pt x="433" y="327"/>
                  <a:pt x="433" y="327"/>
                  <a:pt x="433" y="327"/>
                </a:cubicBezTo>
                <a:lnTo>
                  <a:pt x="382" y="415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6272244" y="1913974"/>
            <a:ext cx="1358456" cy="1309551"/>
          </a:xfrm>
          <a:custGeom>
            <a:avLst/>
            <a:gdLst>
              <a:gd name="T0" fmla="*/ 188 w 433"/>
              <a:gd name="T1" fmla="*/ 415 h 415"/>
              <a:gd name="T2" fmla="*/ 0 w 433"/>
              <a:gd name="T3" fmla="*/ 88 h 415"/>
              <a:gd name="T4" fmla="*/ 51 w 433"/>
              <a:gd name="T5" fmla="*/ 0 h 415"/>
              <a:gd name="T6" fmla="*/ 433 w 433"/>
              <a:gd name="T7" fmla="*/ 415 h 415"/>
              <a:gd name="T8" fmla="*/ 188 w 433"/>
              <a:gd name="T9" fmla="*/ 415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" h="415">
                <a:moveTo>
                  <a:pt x="188" y="415"/>
                </a:moveTo>
                <a:cubicBezTo>
                  <a:pt x="0" y="88"/>
                  <a:pt x="0" y="88"/>
                  <a:pt x="0" y="88"/>
                </a:cubicBezTo>
                <a:cubicBezTo>
                  <a:pt x="51" y="0"/>
                  <a:pt x="51" y="0"/>
                  <a:pt x="51" y="0"/>
                </a:cubicBezTo>
                <a:cubicBezTo>
                  <a:pt x="251" y="45"/>
                  <a:pt x="405" y="212"/>
                  <a:pt x="433" y="415"/>
                </a:cubicBezTo>
                <a:lnTo>
                  <a:pt x="188" y="415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9"/>
          <p:cNvSpPr>
            <a:spLocks/>
          </p:cNvSpPr>
          <p:nvPr/>
        </p:nvSpPr>
        <p:spPr bwMode="auto">
          <a:xfrm>
            <a:off x="6282265" y="3646506"/>
            <a:ext cx="1358456" cy="1309551"/>
          </a:xfrm>
          <a:custGeom>
            <a:avLst/>
            <a:gdLst>
              <a:gd name="T0" fmla="*/ 0 w 433"/>
              <a:gd name="T1" fmla="*/ 327 h 415"/>
              <a:gd name="T2" fmla="*/ 188 w 433"/>
              <a:gd name="T3" fmla="*/ 0 h 415"/>
              <a:gd name="T4" fmla="*/ 433 w 433"/>
              <a:gd name="T5" fmla="*/ 0 h 415"/>
              <a:gd name="T6" fmla="*/ 51 w 433"/>
              <a:gd name="T7" fmla="*/ 415 h 415"/>
              <a:gd name="T8" fmla="*/ 0 w 433"/>
              <a:gd name="T9" fmla="*/ 327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" h="415">
                <a:moveTo>
                  <a:pt x="0" y="327"/>
                </a:moveTo>
                <a:cubicBezTo>
                  <a:pt x="188" y="0"/>
                  <a:pt x="188" y="0"/>
                  <a:pt x="188" y="0"/>
                </a:cubicBezTo>
                <a:cubicBezTo>
                  <a:pt x="433" y="0"/>
                  <a:pt x="433" y="0"/>
                  <a:pt x="433" y="0"/>
                </a:cubicBezTo>
                <a:cubicBezTo>
                  <a:pt x="405" y="203"/>
                  <a:pt x="251" y="370"/>
                  <a:pt x="51" y="415"/>
                </a:cubicBezTo>
                <a:lnTo>
                  <a:pt x="0" y="327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4165287" y="2210515"/>
            <a:ext cx="320165" cy="296530"/>
            <a:chOff x="3959168" y="2164836"/>
            <a:chExt cx="339725" cy="312737"/>
          </a:xfrm>
          <a:solidFill>
            <a:schemeClr val="accent1"/>
          </a:solidFill>
        </p:grpSpPr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3959168" y="2164836"/>
              <a:ext cx="339725" cy="160338"/>
            </a:xfrm>
            <a:custGeom>
              <a:avLst/>
              <a:gdLst>
                <a:gd name="T0" fmla="*/ 93 w 102"/>
                <a:gd name="T1" fmla="*/ 46 h 48"/>
                <a:gd name="T2" fmla="*/ 51 w 102"/>
                <a:gd name="T3" fmla="*/ 13 h 48"/>
                <a:gd name="T4" fmla="*/ 10 w 102"/>
                <a:gd name="T5" fmla="*/ 46 h 48"/>
                <a:gd name="T6" fmla="*/ 2 w 102"/>
                <a:gd name="T7" fmla="*/ 45 h 48"/>
                <a:gd name="T8" fmla="*/ 2 w 102"/>
                <a:gd name="T9" fmla="*/ 45 h 48"/>
                <a:gd name="T10" fmla="*/ 3 w 102"/>
                <a:gd name="T11" fmla="*/ 38 h 48"/>
                <a:gd name="T12" fmla="*/ 3 w 102"/>
                <a:gd name="T13" fmla="*/ 38 h 48"/>
                <a:gd name="T14" fmla="*/ 48 w 102"/>
                <a:gd name="T15" fmla="*/ 2 h 48"/>
                <a:gd name="T16" fmla="*/ 55 w 102"/>
                <a:gd name="T17" fmla="*/ 2 h 48"/>
                <a:gd name="T18" fmla="*/ 55 w 102"/>
                <a:gd name="T19" fmla="*/ 2 h 48"/>
                <a:gd name="T20" fmla="*/ 100 w 102"/>
                <a:gd name="T21" fmla="*/ 38 h 48"/>
                <a:gd name="T22" fmla="*/ 100 w 102"/>
                <a:gd name="T23" fmla="*/ 45 h 48"/>
                <a:gd name="T24" fmla="*/ 100 w 102"/>
                <a:gd name="T25" fmla="*/ 45 h 48"/>
                <a:gd name="T26" fmla="*/ 96 w 102"/>
                <a:gd name="T27" fmla="*/ 47 h 48"/>
                <a:gd name="T28" fmla="*/ 96 w 102"/>
                <a:gd name="T29" fmla="*/ 47 h 48"/>
                <a:gd name="T30" fmla="*/ 93 w 102"/>
                <a:gd name="T31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48">
                  <a:moveTo>
                    <a:pt x="93" y="46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8" y="48"/>
                    <a:pt x="4" y="48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0" y="43"/>
                    <a:pt x="1" y="40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0"/>
                    <a:pt x="53" y="0"/>
                    <a:pt x="55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102" y="40"/>
                    <a:pt x="102" y="43"/>
                    <a:pt x="100" y="45"/>
                  </a:cubicBezTo>
                  <a:cubicBezTo>
                    <a:pt x="100" y="45"/>
                    <a:pt x="100" y="45"/>
                    <a:pt x="100" y="45"/>
                  </a:cubicBezTo>
                  <a:cubicBezTo>
                    <a:pt x="99" y="47"/>
                    <a:pt x="98" y="47"/>
                    <a:pt x="96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5" y="47"/>
                    <a:pt x="94" y="47"/>
                    <a:pt x="93" y="46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4009968" y="2239448"/>
              <a:ext cx="242888" cy="238125"/>
            </a:xfrm>
            <a:custGeom>
              <a:avLst/>
              <a:gdLst>
                <a:gd name="T0" fmla="*/ 36 w 73"/>
                <a:gd name="T1" fmla="*/ 0 h 72"/>
                <a:gd name="T2" fmla="*/ 0 w 73"/>
                <a:gd name="T3" fmla="*/ 29 h 72"/>
                <a:gd name="T4" fmla="*/ 0 w 73"/>
                <a:gd name="T5" fmla="*/ 63 h 72"/>
                <a:gd name="T6" fmla="*/ 9 w 73"/>
                <a:gd name="T7" fmla="*/ 72 h 72"/>
                <a:gd name="T8" fmla="*/ 25 w 73"/>
                <a:gd name="T9" fmla="*/ 72 h 72"/>
                <a:gd name="T10" fmla="*/ 25 w 73"/>
                <a:gd name="T11" fmla="*/ 38 h 72"/>
                <a:gd name="T12" fmla="*/ 30 w 73"/>
                <a:gd name="T13" fmla="*/ 33 h 72"/>
                <a:gd name="T14" fmla="*/ 43 w 73"/>
                <a:gd name="T15" fmla="*/ 33 h 72"/>
                <a:gd name="T16" fmla="*/ 48 w 73"/>
                <a:gd name="T17" fmla="*/ 38 h 72"/>
                <a:gd name="T18" fmla="*/ 48 w 73"/>
                <a:gd name="T19" fmla="*/ 72 h 72"/>
                <a:gd name="T20" fmla="*/ 63 w 73"/>
                <a:gd name="T21" fmla="*/ 72 h 72"/>
                <a:gd name="T22" fmla="*/ 73 w 73"/>
                <a:gd name="T23" fmla="*/ 63 h 72"/>
                <a:gd name="T24" fmla="*/ 73 w 73"/>
                <a:gd name="T25" fmla="*/ 29 h 72"/>
                <a:gd name="T26" fmla="*/ 36 w 73"/>
                <a:gd name="T2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72">
                  <a:moveTo>
                    <a:pt x="36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8"/>
                    <a:pt x="4" y="72"/>
                    <a:pt x="9" y="72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5"/>
                    <a:pt x="27" y="33"/>
                    <a:pt x="30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6" y="33"/>
                    <a:pt x="48" y="35"/>
                    <a:pt x="48" y="38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8" y="72"/>
                    <a:pt x="73" y="68"/>
                    <a:pt x="73" y="63"/>
                  </a:cubicBezTo>
                  <a:cubicBezTo>
                    <a:pt x="73" y="29"/>
                    <a:pt x="73" y="29"/>
                    <a:pt x="73" y="29"/>
                  </a:cubicBez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Freeform 25"/>
          <p:cNvSpPr>
            <a:spLocks/>
          </p:cNvSpPr>
          <p:nvPr/>
        </p:nvSpPr>
        <p:spPr bwMode="auto">
          <a:xfrm>
            <a:off x="7812772" y="4394606"/>
            <a:ext cx="282763" cy="230301"/>
          </a:xfrm>
          <a:custGeom>
            <a:avLst/>
            <a:gdLst>
              <a:gd name="T0" fmla="*/ 4 w 90"/>
              <a:gd name="T1" fmla="*/ 66 h 73"/>
              <a:gd name="T2" fmla="*/ 7 w 90"/>
              <a:gd name="T3" fmla="*/ 66 h 73"/>
              <a:gd name="T4" fmla="*/ 7 w 90"/>
              <a:gd name="T5" fmla="*/ 11 h 73"/>
              <a:gd name="T6" fmla="*/ 11 w 90"/>
              <a:gd name="T7" fmla="*/ 8 h 73"/>
              <a:gd name="T8" fmla="*/ 19 w 90"/>
              <a:gd name="T9" fmla="*/ 8 h 73"/>
              <a:gd name="T10" fmla="*/ 23 w 90"/>
              <a:gd name="T11" fmla="*/ 11 h 73"/>
              <a:gd name="T12" fmla="*/ 23 w 90"/>
              <a:gd name="T13" fmla="*/ 66 h 73"/>
              <a:gd name="T14" fmla="*/ 27 w 90"/>
              <a:gd name="T15" fmla="*/ 66 h 73"/>
              <a:gd name="T16" fmla="*/ 27 w 90"/>
              <a:gd name="T17" fmla="*/ 29 h 73"/>
              <a:gd name="T18" fmla="*/ 31 w 90"/>
              <a:gd name="T19" fmla="*/ 26 h 73"/>
              <a:gd name="T20" fmla="*/ 39 w 90"/>
              <a:gd name="T21" fmla="*/ 26 h 73"/>
              <a:gd name="T22" fmla="*/ 43 w 90"/>
              <a:gd name="T23" fmla="*/ 29 h 73"/>
              <a:gd name="T24" fmla="*/ 43 w 90"/>
              <a:gd name="T25" fmla="*/ 66 h 73"/>
              <a:gd name="T26" fmla="*/ 47 w 90"/>
              <a:gd name="T27" fmla="*/ 66 h 73"/>
              <a:gd name="T28" fmla="*/ 47 w 90"/>
              <a:gd name="T29" fmla="*/ 4 h 73"/>
              <a:gd name="T30" fmla="*/ 52 w 90"/>
              <a:gd name="T31" fmla="*/ 0 h 73"/>
              <a:gd name="T32" fmla="*/ 60 w 90"/>
              <a:gd name="T33" fmla="*/ 0 h 73"/>
              <a:gd name="T34" fmla="*/ 64 w 90"/>
              <a:gd name="T35" fmla="*/ 4 h 73"/>
              <a:gd name="T36" fmla="*/ 64 w 90"/>
              <a:gd name="T37" fmla="*/ 66 h 73"/>
              <a:gd name="T38" fmla="*/ 68 w 90"/>
              <a:gd name="T39" fmla="*/ 66 h 73"/>
              <a:gd name="T40" fmla="*/ 68 w 90"/>
              <a:gd name="T41" fmla="*/ 19 h 73"/>
              <a:gd name="T42" fmla="*/ 72 w 90"/>
              <a:gd name="T43" fmla="*/ 15 h 73"/>
              <a:gd name="T44" fmla="*/ 80 w 90"/>
              <a:gd name="T45" fmla="*/ 15 h 73"/>
              <a:gd name="T46" fmla="*/ 84 w 90"/>
              <a:gd name="T47" fmla="*/ 19 h 73"/>
              <a:gd name="T48" fmla="*/ 84 w 90"/>
              <a:gd name="T49" fmla="*/ 66 h 73"/>
              <a:gd name="T50" fmla="*/ 86 w 90"/>
              <a:gd name="T51" fmla="*/ 66 h 73"/>
              <a:gd name="T52" fmla="*/ 90 w 90"/>
              <a:gd name="T53" fmla="*/ 69 h 73"/>
              <a:gd name="T54" fmla="*/ 86 w 90"/>
              <a:gd name="T55" fmla="*/ 73 h 73"/>
              <a:gd name="T56" fmla="*/ 80 w 90"/>
              <a:gd name="T57" fmla="*/ 73 h 73"/>
              <a:gd name="T58" fmla="*/ 72 w 90"/>
              <a:gd name="T59" fmla="*/ 73 h 73"/>
              <a:gd name="T60" fmla="*/ 60 w 90"/>
              <a:gd name="T61" fmla="*/ 73 h 73"/>
              <a:gd name="T62" fmla="*/ 52 w 90"/>
              <a:gd name="T63" fmla="*/ 73 h 73"/>
              <a:gd name="T64" fmla="*/ 39 w 90"/>
              <a:gd name="T65" fmla="*/ 73 h 73"/>
              <a:gd name="T66" fmla="*/ 31 w 90"/>
              <a:gd name="T67" fmla="*/ 73 h 73"/>
              <a:gd name="T68" fmla="*/ 19 w 90"/>
              <a:gd name="T69" fmla="*/ 73 h 73"/>
              <a:gd name="T70" fmla="*/ 11 w 90"/>
              <a:gd name="T71" fmla="*/ 73 h 73"/>
              <a:gd name="T72" fmla="*/ 4 w 90"/>
              <a:gd name="T73" fmla="*/ 73 h 73"/>
              <a:gd name="T74" fmla="*/ 0 w 90"/>
              <a:gd name="T75" fmla="*/ 69 h 73"/>
              <a:gd name="T76" fmla="*/ 4 w 90"/>
              <a:gd name="T77" fmla="*/ 66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0" h="73">
                <a:moveTo>
                  <a:pt x="4" y="66"/>
                </a:moveTo>
                <a:cubicBezTo>
                  <a:pt x="7" y="66"/>
                  <a:pt x="7" y="66"/>
                  <a:pt x="7" y="66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9"/>
                  <a:pt x="8" y="8"/>
                  <a:pt x="11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21" y="8"/>
                  <a:pt x="23" y="9"/>
                  <a:pt x="23" y="11"/>
                </a:cubicBezTo>
                <a:cubicBezTo>
                  <a:pt x="23" y="66"/>
                  <a:pt x="23" y="66"/>
                  <a:pt x="23" y="66"/>
                </a:cubicBezTo>
                <a:cubicBezTo>
                  <a:pt x="27" y="66"/>
                  <a:pt x="27" y="66"/>
                  <a:pt x="27" y="66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7"/>
                  <a:pt x="29" y="26"/>
                  <a:pt x="31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42" y="26"/>
                  <a:pt x="43" y="27"/>
                  <a:pt x="43" y="29"/>
                </a:cubicBezTo>
                <a:cubicBezTo>
                  <a:pt x="43" y="66"/>
                  <a:pt x="43" y="66"/>
                  <a:pt x="43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4"/>
                  <a:pt x="47" y="4"/>
                  <a:pt x="47" y="4"/>
                </a:cubicBezTo>
                <a:cubicBezTo>
                  <a:pt x="47" y="2"/>
                  <a:pt x="49" y="0"/>
                  <a:pt x="5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2" y="0"/>
                  <a:pt x="64" y="2"/>
                  <a:pt x="64" y="4"/>
                </a:cubicBezTo>
                <a:cubicBezTo>
                  <a:pt x="64" y="66"/>
                  <a:pt x="64" y="66"/>
                  <a:pt x="64" y="66"/>
                </a:cubicBezTo>
                <a:cubicBezTo>
                  <a:pt x="68" y="66"/>
                  <a:pt x="68" y="66"/>
                  <a:pt x="68" y="66"/>
                </a:cubicBezTo>
                <a:cubicBezTo>
                  <a:pt x="68" y="19"/>
                  <a:pt x="68" y="19"/>
                  <a:pt x="68" y="19"/>
                </a:cubicBezTo>
                <a:cubicBezTo>
                  <a:pt x="68" y="17"/>
                  <a:pt x="70" y="15"/>
                  <a:pt x="72" y="15"/>
                </a:cubicBezTo>
                <a:cubicBezTo>
                  <a:pt x="80" y="15"/>
                  <a:pt x="80" y="15"/>
                  <a:pt x="80" y="15"/>
                </a:cubicBezTo>
                <a:cubicBezTo>
                  <a:pt x="82" y="15"/>
                  <a:pt x="84" y="17"/>
                  <a:pt x="84" y="19"/>
                </a:cubicBezTo>
                <a:cubicBezTo>
                  <a:pt x="84" y="66"/>
                  <a:pt x="84" y="66"/>
                  <a:pt x="84" y="66"/>
                </a:cubicBezTo>
                <a:cubicBezTo>
                  <a:pt x="86" y="66"/>
                  <a:pt x="86" y="66"/>
                  <a:pt x="86" y="66"/>
                </a:cubicBezTo>
                <a:cubicBezTo>
                  <a:pt x="89" y="66"/>
                  <a:pt x="90" y="67"/>
                  <a:pt x="90" y="69"/>
                </a:cubicBezTo>
                <a:cubicBezTo>
                  <a:pt x="90" y="71"/>
                  <a:pt x="89" y="73"/>
                  <a:pt x="86" y="73"/>
                </a:cubicBezTo>
                <a:cubicBezTo>
                  <a:pt x="80" y="73"/>
                  <a:pt x="80" y="73"/>
                  <a:pt x="80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60" y="73"/>
                  <a:pt x="60" y="73"/>
                  <a:pt x="60" y="73"/>
                </a:cubicBezTo>
                <a:cubicBezTo>
                  <a:pt x="52" y="73"/>
                  <a:pt x="52" y="73"/>
                  <a:pt x="52" y="73"/>
                </a:cubicBezTo>
                <a:cubicBezTo>
                  <a:pt x="39" y="73"/>
                  <a:pt x="39" y="73"/>
                  <a:pt x="39" y="73"/>
                </a:cubicBezTo>
                <a:cubicBezTo>
                  <a:pt x="31" y="73"/>
                  <a:pt x="31" y="73"/>
                  <a:pt x="31" y="73"/>
                </a:cubicBezTo>
                <a:cubicBezTo>
                  <a:pt x="19" y="73"/>
                  <a:pt x="19" y="73"/>
                  <a:pt x="19" y="73"/>
                </a:cubicBezTo>
                <a:cubicBezTo>
                  <a:pt x="11" y="73"/>
                  <a:pt x="11" y="73"/>
                  <a:pt x="11" y="73"/>
                </a:cubicBezTo>
                <a:cubicBezTo>
                  <a:pt x="4" y="73"/>
                  <a:pt x="4" y="73"/>
                  <a:pt x="4" y="73"/>
                </a:cubicBezTo>
                <a:cubicBezTo>
                  <a:pt x="2" y="73"/>
                  <a:pt x="0" y="71"/>
                  <a:pt x="0" y="69"/>
                </a:cubicBezTo>
                <a:cubicBezTo>
                  <a:pt x="0" y="67"/>
                  <a:pt x="2" y="66"/>
                  <a:pt x="4" y="6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7818757" y="2207505"/>
            <a:ext cx="276778" cy="304057"/>
            <a:chOff x="7835844" y="2161661"/>
            <a:chExt cx="293688" cy="320675"/>
          </a:xfrm>
          <a:solidFill>
            <a:schemeClr val="accent2"/>
          </a:solidFill>
        </p:grpSpPr>
        <p:sp>
          <p:nvSpPr>
            <p:cNvPr id="26" name="Freeform 26"/>
            <p:cNvSpPr>
              <a:spLocks noEditPoints="1"/>
            </p:cNvSpPr>
            <p:nvPr/>
          </p:nvSpPr>
          <p:spPr bwMode="auto">
            <a:xfrm>
              <a:off x="7835844" y="2161661"/>
              <a:ext cx="293688" cy="320675"/>
            </a:xfrm>
            <a:custGeom>
              <a:avLst/>
              <a:gdLst>
                <a:gd name="T0" fmla="*/ 84 w 88"/>
                <a:gd name="T1" fmla="*/ 39 h 96"/>
                <a:gd name="T2" fmla="*/ 47 w 88"/>
                <a:gd name="T3" fmla="*/ 2 h 96"/>
                <a:gd name="T4" fmla="*/ 41 w 88"/>
                <a:gd name="T5" fmla="*/ 2 h 96"/>
                <a:gd name="T6" fmla="*/ 3 w 88"/>
                <a:gd name="T7" fmla="*/ 39 h 96"/>
                <a:gd name="T8" fmla="*/ 0 w 88"/>
                <a:gd name="T9" fmla="*/ 46 h 96"/>
                <a:gd name="T10" fmla="*/ 0 w 88"/>
                <a:gd name="T11" fmla="*/ 88 h 96"/>
                <a:gd name="T12" fmla="*/ 9 w 88"/>
                <a:gd name="T13" fmla="*/ 96 h 96"/>
                <a:gd name="T14" fmla="*/ 79 w 88"/>
                <a:gd name="T15" fmla="*/ 96 h 96"/>
                <a:gd name="T16" fmla="*/ 88 w 88"/>
                <a:gd name="T17" fmla="*/ 88 h 96"/>
                <a:gd name="T18" fmla="*/ 88 w 88"/>
                <a:gd name="T19" fmla="*/ 46 h 96"/>
                <a:gd name="T20" fmla="*/ 84 w 88"/>
                <a:gd name="T21" fmla="*/ 39 h 96"/>
                <a:gd name="T22" fmla="*/ 85 w 88"/>
                <a:gd name="T23" fmla="*/ 49 h 96"/>
                <a:gd name="T24" fmla="*/ 47 w 88"/>
                <a:gd name="T25" fmla="*/ 87 h 96"/>
                <a:gd name="T26" fmla="*/ 41 w 88"/>
                <a:gd name="T27" fmla="*/ 87 h 96"/>
                <a:gd name="T28" fmla="*/ 3 w 88"/>
                <a:gd name="T29" fmla="*/ 49 h 96"/>
                <a:gd name="T30" fmla="*/ 2 w 88"/>
                <a:gd name="T31" fmla="*/ 44 h 96"/>
                <a:gd name="T32" fmla="*/ 6 w 88"/>
                <a:gd name="T33" fmla="*/ 41 h 96"/>
                <a:gd name="T34" fmla="*/ 82 w 88"/>
                <a:gd name="T35" fmla="*/ 41 h 96"/>
                <a:gd name="T36" fmla="*/ 86 w 88"/>
                <a:gd name="T37" fmla="*/ 44 h 96"/>
                <a:gd name="T38" fmla="*/ 85 w 88"/>
                <a:gd name="T39" fmla="*/ 4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96">
                  <a:moveTo>
                    <a:pt x="84" y="39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5" y="0"/>
                    <a:pt x="42" y="0"/>
                    <a:pt x="41" y="2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" y="41"/>
                    <a:pt x="0" y="43"/>
                    <a:pt x="0" y="4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2"/>
                    <a:pt x="4" y="96"/>
                    <a:pt x="9" y="96"/>
                  </a:cubicBezTo>
                  <a:cubicBezTo>
                    <a:pt x="79" y="96"/>
                    <a:pt x="79" y="96"/>
                    <a:pt x="79" y="96"/>
                  </a:cubicBezTo>
                  <a:cubicBezTo>
                    <a:pt x="84" y="96"/>
                    <a:pt x="88" y="92"/>
                    <a:pt x="88" y="88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8" y="43"/>
                    <a:pt x="86" y="40"/>
                    <a:pt x="84" y="39"/>
                  </a:cubicBezTo>
                  <a:close/>
                  <a:moveTo>
                    <a:pt x="85" y="49"/>
                  </a:moveTo>
                  <a:cubicBezTo>
                    <a:pt x="47" y="87"/>
                    <a:pt x="47" y="87"/>
                    <a:pt x="47" y="87"/>
                  </a:cubicBezTo>
                  <a:cubicBezTo>
                    <a:pt x="45" y="89"/>
                    <a:pt x="42" y="89"/>
                    <a:pt x="41" y="8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8"/>
                    <a:pt x="1" y="46"/>
                    <a:pt x="2" y="44"/>
                  </a:cubicBezTo>
                  <a:cubicBezTo>
                    <a:pt x="3" y="42"/>
                    <a:pt x="4" y="41"/>
                    <a:pt x="6" y="41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4" y="41"/>
                    <a:pt x="85" y="42"/>
                    <a:pt x="86" y="44"/>
                  </a:cubicBezTo>
                  <a:cubicBezTo>
                    <a:pt x="87" y="46"/>
                    <a:pt x="86" y="48"/>
                    <a:pt x="85" y="49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7892994" y="2321998"/>
              <a:ext cx="179388" cy="12700"/>
            </a:xfrm>
            <a:custGeom>
              <a:avLst/>
              <a:gdLst>
                <a:gd name="T0" fmla="*/ 1 w 54"/>
                <a:gd name="T1" fmla="*/ 0 h 4"/>
                <a:gd name="T2" fmla="*/ 0 w 54"/>
                <a:gd name="T3" fmla="*/ 2 h 4"/>
                <a:gd name="T4" fmla="*/ 1 w 54"/>
                <a:gd name="T5" fmla="*/ 4 h 4"/>
                <a:gd name="T6" fmla="*/ 52 w 54"/>
                <a:gd name="T7" fmla="*/ 4 h 4"/>
                <a:gd name="T8" fmla="*/ 54 w 54"/>
                <a:gd name="T9" fmla="*/ 2 h 4"/>
                <a:gd name="T10" fmla="*/ 52 w 54"/>
                <a:gd name="T11" fmla="*/ 0 h 4"/>
                <a:gd name="T12" fmla="*/ 1 w 5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4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3" y="4"/>
                    <a:pt x="54" y="3"/>
                    <a:pt x="54" y="2"/>
                  </a:cubicBezTo>
                  <a:cubicBezTo>
                    <a:pt x="54" y="1"/>
                    <a:pt x="53" y="0"/>
                    <a:pt x="52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7913631" y="2348986"/>
              <a:ext cx="139700" cy="12700"/>
            </a:xfrm>
            <a:custGeom>
              <a:avLst/>
              <a:gdLst>
                <a:gd name="T0" fmla="*/ 1 w 42"/>
                <a:gd name="T1" fmla="*/ 0 h 4"/>
                <a:gd name="T2" fmla="*/ 0 w 42"/>
                <a:gd name="T3" fmla="*/ 2 h 4"/>
                <a:gd name="T4" fmla="*/ 1 w 42"/>
                <a:gd name="T5" fmla="*/ 4 h 4"/>
                <a:gd name="T6" fmla="*/ 40 w 42"/>
                <a:gd name="T7" fmla="*/ 4 h 4"/>
                <a:gd name="T8" fmla="*/ 42 w 42"/>
                <a:gd name="T9" fmla="*/ 2 h 4"/>
                <a:gd name="T10" fmla="*/ 40 w 42"/>
                <a:gd name="T11" fmla="*/ 0 h 4"/>
                <a:gd name="T12" fmla="*/ 1 w 4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1" y="4"/>
                    <a:pt x="42" y="3"/>
                    <a:pt x="42" y="2"/>
                  </a:cubicBezTo>
                  <a:cubicBezTo>
                    <a:pt x="42" y="1"/>
                    <a:pt x="41" y="0"/>
                    <a:pt x="4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7932681" y="2379148"/>
              <a:ext cx="100013" cy="12700"/>
            </a:xfrm>
            <a:custGeom>
              <a:avLst/>
              <a:gdLst>
                <a:gd name="T0" fmla="*/ 1 w 30"/>
                <a:gd name="T1" fmla="*/ 0 h 4"/>
                <a:gd name="T2" fmla="*/ 0 w 30"/>
                <a:gd name="T3" fmla="*/ 2 h 4"/>
                <a:gd name="T4" fmla="*/ 1 w 30"/>
                <a:gd name="T5" fmla="*/ 4 h 4"/>
                <a:gd name="T6" fmla="*/ 29 w 30"/>
                <a:gd name="T7" fmla="*/ 4 h 4"/>
                <a:gd name="T8" fmla="*/ 30 w 30"/>
                <a:gd name="T9" fmla="*/ 2 h 4"/>
                <a:gd name="T10" fmla="*/ 29 w 30"/>
                <a:gd name="T11" fmla="*/ 0 h 4"/>
                <a:gd name="T12" fmla="*/ 1 w 3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4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4"/>
                    <a:pt x="30" y="3"/>
                    <a:pt x="30" y="2"/>
                  </a:cubicBezTo>
                  <a:cubicBezTo>
                    <a:pt x="30" y="1"/>
                    <a:pt x="30" y="0"/>
                    <a:pt x="29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Freeform 30"/>
          <p:cNvSpPr>
            <a:spLocks/>
          </p:cNvSpPr>
          <p:nvPr/>
        </p:nvSpPr>
        <p:spPr bwMode="auto">
          <a:xfrm>
            <a:off x="4115916" y="4388585"/>
            <a:ext cx="275282" cy="261910"/>
          </a:xfrm>
          <a:custGeom>
            <a:avLst/>
            <a:gdLst>
              <a:gd name="T0" fmla="*/ 92 w 184"/>
              <a:gd name="T1" fmla="*/ 0 h 174"/>
              <a:gd name="T2" fmla="*/ 121 w 184"/>
              <a:gd name="T3" fmla="*/ 56 h 174"/>
              <a:gd name="T4" fmla="*/ 184 w 184"/>
              <a:gd name="T5" fmla="*/ 67 h 174"/>
              <a:gd name="T6" fmla="*/ 138 w 184"/>
              <a:gd name="T7" fmla="*/ 111 h 174"/>
              <a:gd name="T8" fmla="*/ 148 w 184"/>
              <a:gd name="T9" fmla="*/ 174 h 174"/>
              <a:gd name="T10" fmla="*/ 92 w 184"/>
              <a:gd name="T11" fmla="*/ 144 h 174"/>
              <a:gd name="T12" fmla="*/ 35 w 184"/>
              <a:gd name="T13" fmla="*/ 174 h 174"/>
              <a:gd name="T14" fmla="*/ 46 w 184"/>
              <a:gd name="T15" fmla="*/ 111 h 174"/>
              <a:gd name="T16" fmla="*/ 0 w 184"/>
              <a:gd name="T17" fmla="*/ 67 h 174"/>
              <a:gd name="T18" fmla="*/ 63 w 184"/>
              <a:gd name="T19" fmla="*/ 56 h 174"/>
              <a:gd name="T20" fmla="*/ 92 w 184"/>
              <a:gd name="T21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4" h="174">
                <a:moveTo>
                  <a:pt x="92" y="0"/>
                </a:moveTo>
                <a:lnTo>
                  <a:pt x="121" y="56"/>
                </a:lnTo>
                <a:lnTo>
                  <a:pt x="184" y="67"/>
                </a:lnTo>
                <a:lnTo>
                  <a:pt x="138" y="111"/>
                </a:lnTo>
                <a:lnTo>
                  <a:pt x="148" y="174"/>
                </a:lnTo>
                <a:lnTo>
                  <a:pt x="92" y="144"/>
                </a:lnTo>
                <a:lnTo>
                  <a:pt x="35" y="174"/>
                </a:lnTo>
                <a:lnTo>
                  <a:pt x="46" y="111"/>
                </a:lnTo>
                <a:lnTo>
                  <a:pt x="0" y="67"/>
                </a:lnTo>
                <a:lnTo>
                  <a:pt x="63" y="56"/>
                </a:lnTo>
                <a:lnTo>
                  <a:pt x="9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279368" y="1315891"/>
            <a:ext cx="901393" cy="707886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>
                <a:solidFill>
                  <a:schemeClr val="accent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011241" y="1315890"/>
            <a:ext cx="901393" cy="707886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>
                <a:solidFill>
                  <a:schemeClr val="accent2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11241" y="4941648"/>
            <a:ext cx="901393" cy="707886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>
                <a:solidFill>
                  <a:schemeClr val="accent3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73736" y="4941649"/>
            <a:ext cx="901393" cy="707886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>
                <a:solidFill>
                  <a:schemeClr val="accent5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480357" y="2842712"/>
            <a:ext cx="1210343" cy="1217732"/>
            <a:chOff x="5354581" y="2831586"/>
            <a:chExt cx="1284288" cy="1284288"/>
          </a:xfrm>
        </p:grpSpPr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5354581" y="2831586"/>
              <a:ext cx="1284288" cy="128428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5414113" y="2889530"/>
              <a:ext cx="1165225" cy="116840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849292" y="1719498"/>
            <a:ext cx="2344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F7DA9C9-88C8-4EF6-A8D2-D1654C416F6A}"/>
              </a:ext>
            </a:extLst>
          </p:cNvPr>
          <p:cNvGrpSpPr/>
          <p:nvPr/>
        </p:nvGrpSpPr>
        <p:grpSpPr>
          <a:xfrm rot="5400000" flipV="1">
            <a:off x="3430422" y="1033283"/>
            <a:ext cx="301286" cy="1053324"/>
            <a:chOff x="-1143000" y="-560388"/>
            <a:chExt cx="406401" cy="142081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90180BEA-E8C8-4755-A4FD-E53EC21AE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93787" y="-496888"/>
              <a:ext cx="357188" cy="1357313"/>
            </a:xfrm>
            <a:custGeom>
              <a:avLst/>
              <a:gdLst>
                <a:gd name="T0" fmla="*/ 66 w 166"/>
                <a:gd name="T1" fmla="*/ 0 h 633"/>
                <a:gd name="T2" fmla="*/ 40 w 166"/>
                <a:gd name="T3" fmla="*/ 41 h 633"/>
                <a:gd name="T4" fmla="*/ 22 w 166"/>
                <a:gd name="T5" fmla="*/ 91 h 633"/>
                <a:gd name="T6" fmla="*/ 13 w 166"/>
                <a:gd name="T7" fmla="*/ 133 h 633"/>
                <a:gd name="T8" fmla="*/ 0 w 166"/>
                <a:gd name="T9" fmla="*/ 255 h 633"/>
                <a:gd name="T10" fmla="*/ 5 w 166"/>
                <a:gd name="T11" fmla="*/ 334 h 633"/>
                <a:gd name="T12" fmla="*/ 5 w 166"/>
                <a:gd name="T13" fmla="*/ 339 h 633"/>
                <a:gd name="T14" fmla="*/ 7 w 166"/>
                <a:gd name="T15" fmla="*/ 353 h 633"/>
                <a:gd name="T16" fmla="*/ 11 w 166"/>
                <a:gd name="T17" fmla="*/ 375 h 633"/>
                <a:gd name="T18" fmla="*/ 16 w 166"/>
                <a:gd name="T19" fmla="*/ 401 h 633"/>
                <a:gd name="T20" fmla="*/ 24 w 166"/>
                <a:gd name="T21" fmla="*/ 430 h 633"/>
                <a:gd name="T22" fmla="*/ 34 w 166"/>
                <a:gd name="T23" fmla="*/ 459 h 633"/>
                <a:gd name="T24" fmla="*/ 46 w 166"/>
                <a:gd name="T25" fmla="*/ 487 h 633"/>
                <a:gd name="T26" fmla="*/ 58 w 166"/>
                <a:gd name="T27" fmla="*/ 511 h 633"/>
                <a:gd name="T28" fmla="*/ 90 w 166"/>
                <a:gd name="T29" fmla="*/ 565 h 633"/>
                <a:gd name="T30" fmla="*/ 108 w 166"/>
                <a:gd name="T31" fmla="*/ 588 h 633"/>
                <a:gd name="T32" fmla="*/ 126 w 166"/>
                <a:gd name="T33" fmla="*/ 605 h 633"/>
                <a:gd name="T34" fmla="*/ 135 w 166"/>
                <a:gd name="T35" fmla="*/ 612 h 633"/>
                <a:gd name="T36" fmla="*/ 145 w 166"/>
                <a:gd name="T37" fmla="*/ 619 h 633"/>
                <a:gd name="T38" fmla="*/ 166 w 166"/>
                <a:gd name="T39" fmla="*/ 633 h 633"/>
                <a:gd name="T40" fmla="*/ 153 w 166"/>
                <a:gd name="T41" fmla="*/ 611 h 633"/>
                <a:gd name="T42" fmla="*/ 147 w 166"/>
                <a:gd name="T43" fmla="*/ 602 h 633"/>
                <a:gd name="T44" fmla="*/ 141 w 166"/>
                <a:gd name="T45" fmla="*/ 592 h 633"/>
                <a:gd name="T46" fmla="*/ 128 w 166"/>
                <a:gd name="T47" fmla="*/ 572 h 633"/>
                <a:gd name="T48" fmla="*/ 112 w 166"/>
                <a:gd name="T49" fmla="*/ 550 h 633"/>
                <a:gd name="T50" fmla="*/ 82 w 166"/>
                <a:gd name="T51" fmla="*/ 499 h 633"/>
                <a:gd name="T52" fmla="*/ 43 w 166"/>
                <a:gd name="T53" fmla="*/ 394 h 633"/>
                <a:gd name="T54" fmla="*/ 37 w 166"/>
                <a:gd name="T55" fmla="*/ 370 h 633"/>
                <a:gd name="T56" fmla="*/ 34 w 166"/>
                <a:gd name="T57" fmla="*/ 349 h 633"/>
                <a:gd name="T58" fmla="*/ 32 w 166"/>
                <a:gd name="T59" fmla="*/ 336 h 633"/>
                <a:gd name="T60" fmla="*/ 31 w 166"/>
                <a:gd name="T61" fmla="*/ 331 h 633"/>
                <a:gd name="T62" fmla="*/ 27 w 166"/>
                <a:gd name="T63" fmla="*/ 256 h 633"/>
                <a:gd name="T64" fmla="*/ 40 w 166"/>
                <a:gd name="T65" fmla="*/ 138 h 633"/>
                <a:gd name="T66" fmla="*/ 48 w 166"/>
                <a:gd name="T67" fmla="*/ 97 h 633"/>
                <a:gd name="T68" fmla="*/ 59 w 166"/>
                <a:gd name="T69" fmla="*/ 47 h 633"/>
                <a:gd name="T70" fmla="*/ 66 w 166"/>
                <a:gd name="T71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633">
                  <a:moveTo>
                    <a:pt x="66" y="0"/>
                  </a:moveTo>
                  <a:cubicBezTo>
                    <a:pt x="55" y="14"/>
                    <a:pt x="47" y="27"/>
                    <a:pt x="40" y="41"/>
                  </a:cubicBezTo>
                  <a:cubicBezTo>
                    <a:pt x="33" y="55"/>
                    <a:pt x="27" y="71"/>
                    <a:pt x="22" y="91"/>
                  </a:cubicBezTo>
                  <a:cubicBezTo>
                    <a:pt x="21" y="98"/>
                    <a:pt x="18" y="109"/>
                    <a:pt x="13" y="133"/>
                  </a:cubicBezTo>
                  <a:cubicBezTo>
                    <a:pt x="7" y="162"/>
                    <a:pt x="1" y="212"/>
                    <a:pt x="0" y="255"/>
                  </a:cubicBezTo>
                  <a:cubicBezTo>
                    <a:pt x="0" y="299"/>
                    <a:pt x="5" y="334"/>
                    <a:pt x="5" y="334"/>
                  </a:cubicBezTo>
                  <a:cubicBezTo>
                    <a:pt x="5" y="334"/>
                    <a:pt x="5" y="336"/>
                    <a:pt x="5" y="339"/>
                  </a:cubicBezTo>
                  <a:cubicBezTo>
                    <a:pt x="6" y="343"/>
                    <a:pt x="6" y="347"/>
                    <a:pt x="7" y="353"/>
                  </a:cubicBezTo>
                  <a:cubicBezTo>
                    <a:pt x="8" y="360"/>
                    <a:pt x="9" y="367"/>
                    <a:pt x="11" y="375"/>
                  </a:cubicBezTo>
                  <a:cubicBezTo>
                    <a:pt x="12" y="383"/>
                    <a:pt x="14" y="392"/>
                    <a:pt x="16" y="401"/>
                  </a:cubicBezTo>
                  <a:cubicBezTo>
                    <a:pt x="19" y="410"/>
                    <a:pt x="22" y="420"/>
                    <a:pt x="24" y="430"/>
                  </a:cubicBezTo>
                  <a:cubicBezTo>
                    <a:pt x="28" y="439"/>
                    <a:pt x="31" y="449"/>
                    <a:pt x="34" y="459"/>
                  </a:cubicBezTo>
                  <a:cubicBezTo>
                    <a:pt x="38" y="469"/>
                    <a:pt x="42" y="478"/>
                    <a:pt x="46" y="487"/>
                  </a:cubicBezTo>
                  <a:cubicBezTo>
                    <a:pt x="50" y="496"/>
                    <a:pt x="54" y="504"/>
                    <a:pt x="58" y="511"/>
                  </a:cubicBezTo>
                  <a:cubicBezTo>
                    <a:pt x="73" y="540"/>
                    <a:pt x="85" y="556"/>
                    <a:pt x="90" y="565"/>
                  </a:cubicBezTo>
                  <a:cubicBezTo>
                    <a:pt x="97" y="574"/>
                    <a:pt x="103" y="581"/>
                    <a:pt x="108" y="588"/>
                  </a:cubicBezTo>
                  <a:cubicBezTo>
                    <a:pt x="114" y="594"/>
                    <a:pt x="120" y="600"/>
                    <a:pt x="126" y="605"/>
                  </a:cubicBezTo>
                  <a:cubicBezTo>
                    <a:pt x="129" y="607"/>
                    <a:pt x="132" y="610"/>
                    <a:pt x="135" y="612"/>
                  </a:cubicBezTo>
                  <a:cubicBezTo>
                    <a:pt x="138" y="615"/>
                    <a:pt x="142" y="617"/>
                    <a:pt x="145" y="619"/>
                  </a:cubicBezTo>
                  <a:cubicBezTo>
                    <a:pt x="151" y="624"/>
                    <a:pt x="158" y="628"/>
                    <a:pt x="166" y="633"/>
                  </a:cubicBezTo>
                  <a:cubicBezTo>
                    <a:pt x="161" y="625"/>
                    <a:pt x="157" y="618"/>
                    <a:pt x="153" y="611"/>
                  </a:cubicBezTo>
                  <a:cubicBezTo>
                    <a:pt x="151" y="608"/>
                    <a:pt x="149" y="605"/>
                    <a:pt x="147" y="602"/>
                  </a:cubicBezTo>
                  <a:cubicBezTo>
                    <a:pt x="145" y="598"/>
                    <a:pt x="143" y="595"/>
                    <a:pt x="141" y="592"/>
                  </a:cubicBezTo>
                  <a:cubicBezTo>
                    <a:pt x="137" y="585"/>
                    <a:pt x="132" y="579"/>
                    <a:pt x="128" y="572"/>
                  </a:cubicBezTo>
                  <a:cubicBezTo>
                    <a:pt x="123" y="565"/>
                    <a:pt x="118" y="558"/>
                    <a:pt x="112" y="550"/>
                  </a:cubicBezTo>
                  <a:cubicBezTo>
                    <a:pt x="107" y="541"/>
                    <a:pt x="96" y="526"/>
                    <a:pt x="82" y="499"/>
                  </a:cubicBezTo>
                  <a:cubicBezTo>
                    <a:pt x="67" y="471"/>
                    <a:pt x="51" y="430"/>
                    <a:pt x="43" y="394"/>
                  </a:cubicBezTo>
                  <a:cubicBezTo>
                    <a:pt x="41" y="386"/>
                    <a:pt x="39" y="377"/>
                    <a:pt x="37" y="370"/>
                  </a:cubicBezTo>
                  <a:cubicBezTo>
                    <a:pt x="36" y="362"/>
                    <a:pt x="35" y="355"/>
                    <a:pt x="34" y="349"/>
                  </a:cubicBezTo>
                  <a:cubicBezTo>
                    <a:pt x="33" y="344"/>
                    <a:pt x="32" y="339"/>
                    <a:pt x="32" y="336"/>
                  </a:cubicBezTo>
                  <a:cubicBezTo>
                    <a:pt x="31" y="333"/>
                    <a:pt x="31" y="331"/>
                    <a:pt x="31" y="331"/>
                  </a:cubicBezTo>
                  <a:cubicBezTo>
                    <a:pt x="31" y="331"/>
                    <a:pt x="27" y="297"/>
                    <a:pt x="27" y="256"/>
                  </a:cubicBezTo>
                  <a:cubicBezTo>
                    <a:pt x="28" y="214"/>
                    <a:pt x="34" y="166"/>
                    <a:pt x="40" y="138"/>
                  </a:cubicBezTo>
                  <a:cubicBezTo>
                    <a:pt x="44" y="115"/>
                    <a:pt x="47" y="104"/>
                    <a:pt x="48" y="97"/>
                  </a:cubicBezTo>
                  <a:cubicBezTo>
                    <a:pt x="53" y="78"/>
                    <a:pt x="56" y="62"/>
                    <a:pt x="59" y="47"/>
                  </a:cubicBezTo>
                  <a:cubicBezTo>
                    <a:pt x="61" y="32"/>
                    <a:pt x="63" y="18"/>
                    <a:pt x="6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678518D6-0094-4D6E-99B6-F79E5DCE3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43000" y="-560388"/>
              <a:ext cx="285750" cy="277813"/>
            </a:xfrm>
            <a:custGeom>
              <a:avLst/>
              <a:gdLst>
                <a:gd name="T0" fmla="*/ 0 w 133"/>
                <a:gd name="T1" fmla="*/ 103 h 129"/>
                <a:gd name="T2" fmla="*/ 32 w 133"/>
                <a:gd name="T3" fmla="*/ 86 h 129"/>
                <a:gd name="T4" fmla="*/ 67 w 133"/>
                <a:gd name="T5" fmla="*/ 49 h 129"/>
                <a:gd name="T6" fmla="*/ 87 w 133"/>
                <a:gd name="T7" fmla="*/ 32 h 129"/>
                <a:gd name="T8" fmla="*/ 88 w 133"/>
                <a:gd name="T9" fmla="*/ 31 h 129"/>
                <a:gd name="T10" fmla="*/ 88 w 133"/>
                <a:gd name="T11" fmla="*/ 31 h 129"/>
                <a:gd name="T12" fmla="*/ 88 w 133"/>
                <a:gd name="T13" fmla="*/ 31 h 129"/>
                <a:gd name="T14" fmla="*/ 88 w 133"/>
                <a:gd name="T15" fmla="*/ 31 h 129"/>
                <a:gd name="T16" fmla="*/ 93 w 133"/>
                <a:gd name="T17" fmla="*/ 49 h 129"/>
                <a:gd name="T18" fmla="*/ 104 w 133"/>
                <a:gd name="T19" fmla="*/ 98 h 129"/>
                <a:gd name="T20" fmla="*/ 123 w 133"/>
                <a:gd name="T21" fmla="*/ 129 h 129"/>
                <a:gd name="T22" fmla="*/ 130 w 133"/>
                <a:gd name="T23" fmla="*/ 93 h 129"/>
                <a:gd name="T24" fmla="*/ 119 w 133"/>
                <a:gd name="T25" fmla="*/ 42 h 129"/>
                <a:gd name="T26" fmla="*/ 115 w 133"/>
                <a:gd name="T27" fmla="*/ 27 h 129"/>
                <a:gd name="T28" fmla="*/ 114 w 133"/>
                <a:gd name="T29" fmla="*/ 23 h 129"/>
                <a:gd name="T30" fmla="*/ 112 w 133"/>
                <a:gd name="T31" fmla="*/ 18 h 129"/>
                <a:gd name="T32" fmla="*/ 110 w 133"/>
                <a:gd name="T33" fmla="*/ 13 h 129"/>
                <a:gd name="T34" fmla="*/ 107 w 133"/>
                <a:gd name="T35" fmla="*/ 8 h 129"/>
                <a:gd name="T36" fmla="*/ 101 w 133"/>
                <a:gd name="T37" fmla="*/ 2 h 129"/>
                <a:gd name="T38" fmla="*/ 100 w 133"/>
                <a:gd name="T39" fmla="*/ 2 h 129"/>
                <a:gd name="T40" fmla="*/ 100 w 133"/>
                <a:gd name="T41" fmla="*/ 1 h 129"/>
                <a:gd name="T42" fmla="*/ 99 w 133"/>
                <a:gd name="T43" fmla="*/ 1 h 129"/>
                <a:gd name="T44" fmla="*/ 99 w 133"/>
                <a:gd name="T45" fmla="*/ 1 h 129"/>
                <a:gd name="T46" fmla="*/ 99 w 133"/>
                <a:gd name="T47" fmla="*/ 2 h 129"/>
                <a:gd name="T48" fmla="*/ 99 w 133"/>
                <a:gd name="T49" fmla="*/ 2 h 129"/>
                <a:gd name="T50" fmla="*/ 99 w 133"/>
                <a:gd name="T51" fmla="*/ 2 h 129"/>
                <a:gd name="T52" fmla="*/ 97 w 133"/>
                <a:gd name="T53" fmla="*/ 1 h 129"/>
                <a:gd name="T54" fmla="*/ 95 w 133"/>
                <a:gd name="T55" fmla="*/ 0 h 129"/>
                <a:gd name="T56" fmla="*/ 89 w 133"/>
                <a:gd name="T57" fmla="*/ 0 h 129"/>
                <a:gd name="T58" fmla="*/ 88 w 133"/>
                <a:gd name="T59" fmla="*/ 1 h 129"/>
                <a:gd name="T60" fmla="*/ 83 w 133"/>
                <a:gd name="T61" fmla="*/ 2 h 129"/>
                <a:gd name="T62" fmla="*/ 77 w 133"/>
                <a:gd name="T63" fmla="*/ 6 h 129"/>
                <a:gd name="T64" fmla="*/ 70 w 133"/>
                <a:gd name="T65" fmla="*/ 10 h 129"/>
                <a:gd name="T66" fmla="*/ 48 w 133"/>
                <a:gd name="T67" fmla="*/ 30 h 129"/>
                <a:gd name="T68" fmla="*/ 12 w 133"/>
                <a:gd name="T69" fmla="*/ 68 h 129"/>
                <a:gd name="T70" fmla="*/ 0 w 133"/>
                <a:gd name="T71" fmla="*/ 10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3" h="129">
                  <a:moveTo>
                    <a:pt x="0" y="103"/>
                  </a:moveTo>
                  <a:cubicBezTo>
                    <a:pt x="14" y="99"/>
                    <a:pt x="23" y="96"/>
                    <a:pt x="32" y="86"/>
                  </a:cubicBezTo>
                  <a:cubicBezTo>
                    <a:pt x="37" y="81"/>
                    <a:pt x="53" y="64"/>
                    <a:pt x="67" y="49"/>
                  </a:cubicBezTo>
                  <a:cubicBezTo>
                    <a:pt x="74" y="42"/>
                    <a:pt x="82" y="36"/>
                    <a:pt x="87" y="32"/>
                  </a:cubicBezTo>
                  <a:cubicBezTo>
                    <a:pt x="88" y="30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7" y="27"/>
                    <a:pt x="91" y="39"/>
                    <a:pt x="93" y="49"/>
                  </a:cubicBezTo>
                  <a:cubicBezTo>
                    <a:pt x="98" y="68"/>
                    <a:pt x="102" y="91"/>
                    <a:pt x="104" y="98"/>
                  </a:cubicBezTo>
                  <a:cubicBezTo>
                    <a:pt x="107" y="112"/>
                    <a:pt x="112" y="119"/>
                    <a:pt x="123" y="129"/>
                  </a:cubicBezTo>
                  <a:cubicBezTo>
                    <a:pt x="129" y="116"/>
                    <a:pt x="133" y="107"/>
                    <a:pt x="130" y="93"/>
                  </a:cubicBezTo>
                  <a:cubicBezTo>
                    <a:pt x="129" y="86"/>
                    <a:pt x="125" y="63"/>
                    <a:pt x="119" y="42"/>
                  </a:cubicBezTo>
                  <a:cubicBezTo>
                    <a:pt x="118" y="37"/>
                    <a:pt x="117" y="32"/>
                    <a:pt x="115" y="27"/>
                  </a:cubicBezTo>
                  <a:cubicBezTo>
                    <a:pt x="115" y="26"/>
                    <a:pt x="114" y="24"/>
                    <a:pt x="114" y="23"/>
                  </a:cubicBezTo>
                  <a:cubicBezTo>
                    <a:pt x="113" y="21"/>
                    <a:pt x="113" y="20"/>
                    <a:pt x="112" y="18"/>
                  </a:cubicBezTo>
                  <a:cubicBezTo>
                    <a:pt x="111" y="16"/>
                    <a:pt x="110" y="14"/>
                    <a:pt x="110" y="13"/>
                  </a:cubicBezTo>
                  <a:cubicBezTo>
                    <a:pt x="109" y="11"/>
                    <a:pt x="108" y="9"/>
                    <a:pt x="107" y="8"/>
                  </a:cubicBezTo>
                  <a:cubicBezTo>
                    <a:pt x="105" y="5"/>
                    <a:pt x="103" y="3"/>
                    <a:pt x="101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8" y="1"/>
                    <a:pt x="98" y="1"/>
                    <a:pt x="97" y="1"/>
                  </a:cubicBezTo>
                  <a:cubicBezTo>
                    <a:pt x="96" y="0"/>
                    <a:pt x="95" y="0"/>
                    <a:pt x="95" y="0"/>
                  </a:cubicBezTo>
                  <a:cubicBezTo>
                    <a:pt x="91" y="0"/>
                    <a:pt x="89" y="0"/>
                    <a:pt x="89" y="0"/>
                  </a:cubicBezTo>
                  <a:cubicBezTo>
                    <a:pt x="89" y="0"/>
                    <a:pt x="89" y="0"/>
                    <a:pt x="88" y="1"/>
                  </a:cubicBezTo>
                  <a:cubicBezTo>
                    <a:pt x="87" y="1"/>
                    <a:pt x="85" y="1"/>
                    <a:pt x="83" y="2"/>
                  </a:cubicBezTo>
                  <a:cubicBezTo>
                    <a:pt x="82" y="3"/>
                    <a:pt x="79" y="4"/>
                    <a:pt x="77" y="6"/>
                  </a:cubicBezTo>
                  <a:cubicBezTo>
                    <a:pt x="74" y="7"/>
                    <a:pt x="71" y="10"/>
                    <a:pt x="70" y="10"/>
                  </a:cubicBezTo>
                  <a:cubicBezTo>
                    <a:pt x="64" y="15"/>
                    <a:pt x="56" y="23"/>
                    <a:pt x="48" y="30"/>
                  </a:cubicBezTo>
                  <a:cubicBezTo>
                    <a:pt x="33" y="45"/>
                    <a:pt x="17" y="62"/>
                    <a:pt x="12" y="68"/>
                  </a:cubicBezTo>
                  <a:cubicBezTo>
                    <a:pt x="3" y="79"/>
                    <a:pt x="1" y="88"/>
                    <a:pt x="0" y="1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87FA472-2393-4C04-A37D-BF782FCBB80D}"/>
              </a:ext>
            </a:extLst>
          </p:cNvPr>
          <p:cNvGrpSpPr/>
          <p:nvPr/>
        </p:nvGrpSpPr>
        <p:grpSpPr>
          <a:xfrm rot="16875728" flipH="1" flipV="1">
            <a:off x="8323539" y="983088"/>
            <a:ext cx="301286" cy="1053324"/>
            <a:chOff x="-1143000" y="-560388"/>
            <a:chExt cx="406401" cy="1420813"/>
          </a:xfrm>
          <a:solidFill>
            <a:schemeClr val="accent2"/>
          </a:solidFill>
        </p:grpSpPr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48C695F4-57B1-454A-A82A-85670C70A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93787" y="-496888"/>
              <a:ext cx="357188" cy="1357313"/>
            </a:xfrm>
            <a:custGeom>
              <a:avLst/>
              <a:gdLst>
                <a:gd name="T0" fmla="*/ 66 w 166"/>
                <a:gd name="T1" fmla="*/ 0 h 633"/>
                <a:gd name="T2" fmla="*/ 40 w 166"/>
                <a:gd name="T3" fmla="*/ 41 h 633"/>
                <a:gd name="T4" fmla="*/ 22 w 166"/>
                <a:gd name="T5" fmla="*/ 91 h 633"/>
                <a:gd name="T6" fmla="*/ 13 w 166"/>
                <a:gd name="T7" fmla="*/ 133 h 633"/>
                <a:gd name="T8" fmla="*/ 0 w 166"/>
                <a:gd name="T9" fmla="*/ 255 h 633"/>
                <a:gd name="T10" fmla="*/ 5 w 166"/>
                <a:gd name="T11" fmla="*/ 334 h 633"/>
                <a:gd name="T12" fmla="*/ 5 w 166"/>
                <a:gd name="T13" fmla="*/ 339 h 633"/>
                <a:gd name="T14" fmla="*/ 7 w 166"/>
                <a:gd name="T15" fmla="*/ 353 h 633"/>
                <a:gd name="T16" fmla="*/ 11 w 166"/>
                <a:gd name="T17" fmla="*/ 375 h 633"/>
                <a:gd name="T18" fmla="*/ 16 w 166"/>
                <a:gd name="T19" fmla="*/ 401 h 633"/>
                <a:gd name="T20" fmla="*/ 24 w 166"/>
                <a:gd name="T21" fmla="*/ 430 h 633"/>
                <a:gd name="T22" fmla="*/ 34 w 166"/>
                <a:gd name="T23" fmla="*/ 459 h 633"/>
                <a:gd name="T24" fmla="*/ 46 w 166"/>
                <a:gd name="T25" fmla="*/ 487 h 633"/>
                <a:gd name="T26" fmla="*/ 58 w 166"/>
                <a:gd name="T27" fmla="*/ 511 h 633"/>
                <a:gd name="T28" fmla="*/ 90 w 166"/>
                <a:gd name="T29" fmla="*/ 565 h 633"/>
                <a:gd name="T30" fmla="*/ 108 w 166"/>
                <a:gd name="T31" fmla="*/ 588 h 633"/>
                <a:gd name="T32" fmla="*/ 126 w 166"/>
                <a:gd name="T33" fmla="*/ 605 h 633"/>
                <a:gd name="T34" fmla="*/ 135 w 166"/>
                <a:gd name="T35" fmla="*/ 612 h 633"/>
                <a:gd name="T36" fmla="*/ 145 w 166"/>
                <a:gd name="T37" fmla="*/ 619 h 633"/>
                <a:gd name="T38" fmla="*/ 166 w 166"/>
                <a:gd name="T39" fmla="*/ 633 h 633"/>
                <a:gd name="T40" fmla="*/ 153 w 166"/>
                <a:gd name="T41" fmla="*/ 611 h 633"/>
                <a:gd name="T42" fmla="*/ 147 w 166"/>
                <a:gd name="T43" fmla="*/ 602 h 633"/>
                <a:gd name="T44" fmla="*/ 141 w 166"/>
                <a:gd name="T45" fmla="*/ 592 h 633"/>
                <a:gd name="T46" fmla="*/ 128 w 166"/>
                <a:gd name="T47" fmla="*/ 572 h 633"/>
                <a:gd name="T48" fmla="*/ 112 w 166"/>
                <a:gd name="T49" fmla="*/ 550 h 633"/>
                <a:gd name="T50" fmla="*/ 82 w 166"/>
                <a:gd name="T51" fmla="*/ 499 h 633"/>
                <a:gd name="T52" fmla="*/ 43 w 166"/>
                <a:gd name="T53" fmla="*/ 394 h 633"/>
                <a:gd name="T54" fmla="*/ 37 w 166"/>
                <a:gd name="T55" fmla="*/ 370 h 633"/>
                <a:gd name="T56" fmla="*/ 34 w 166"/>
                <a:gd name="T57" fmla="*/ 349 h 633"/>
                <a:gd name="T58" fmla="*/ 32 w 166"/>
                <a:gd name="T59" fmla="*/ 336 h 633"/>
                <a:gd name="T60" fmla="*/ 31 w 166"/>
                <a:gd name="T61" fmla="*/ 331 h 633"/>
                <a:gd name="T62" fmla="*/ 27 w 166"/>
                <a:gd name="T63" fmla="*/ 256 h 633"/>
                <a:gd name="T64" fmla="*/ 40 w 166"/>
                <a:gd name="T65" fmla="*/ 138 h 633"/>
                <a:gd name="T66" fmla="*/ 48 w 166"/>
                <a:gd name="T67" fmla="*/ 97 h 633"/>
                <a:gd name="T68" fmla="*/ 59 w 166"/>
                <a:gd name="T69" fmla="*/ 47 h 633"/>
                <a:gd name="T70" fmla="*/ 66 w 166"/>
                <a:gd name="T71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633">
                  <a:moveTo>
                    <a:pt x="66" y="0"/>
                  </a:moveTo>
                  <a:cubicBezTo>
                    <a:pt x="55" y="14"/>
                    <a:pt x="47" y="27"/>
                    <a:pt x="40" y="41"/>
                  </a:cubicBezTo>
                  <a:cubicBezTo>
                    <a:pt x="33" y="55"/>
                    <a:pt x="27" y="71"/>
                    <a:pt x="22" y="91"/>
                  </a:cubicBezTo>
                  <a:cubicBezTo>
                    <a:pt x="21" y="98"/>
                    <a:pt x="18" y="109"/>
                    <a:pt x="13" y="133"/>
                  </a:cubicBezTo>
                  <a:cubicBezTo>
                    <a:pt x="7" y="162"/>
                    <a:pt x="1" y="212"/>
                    <a:pt x="0" y="255"/>
                  </a:cubicBezTo>
                  <a:cubicBezTo>
                    <a:pt x="0" y="299"/>
                    <a:pt x="5" y="334"/>
                    <a:pt x="5" y="334"/>
                  </a:cubicBezTo>
                  <a:cubicBezTo>
                    <a:pt x="5" y="334"/>
                    <a:pt x="5" y="336"/>
                    <a:pt x="5" y="339"/>
                  </a:cubicBezTo>
                  <a:cubicBezTo>
                    <a:pt x="6" y="343"/>
                    <a:pt x="6" y="347"/>
                    <a:pt x="7" y="353"/>
                  </a:cubicBezTo>
                  <a:cubicBezTo>
                    <a:pt x="8" y="360"/>
                    <a:pt x="9" y="367"/>
                    <a:pt x="11" y="375"/>
                  </a:cubicBezTo>
                  <a:cubicBezTo>
                    <a:pt x="12" y="383"/>
                    <a:pt x="14" y="392"/>
                    <a:pt x="16" y="401"/>
                  </a:cubicBezTo>
                  <a:cubicBezTo>
                    <a:pt x="19" y="410"/>
                    <a:pt x="22" y="420"/>
                    <a:pt x="24" y="430"/>
                  </a:cubicBezTo>
                  <a:cubicBezTo>
                    <a:pt x="28" y="439"/>
                    <a:pt x="31" y="449"/>
                    <a:pt x="34" y="459"/>
                  </a:cubicBezTo>
                  <a:cubicBezTo>
                    <a:pt x="38" y="469"/>
                    <a:pt x="42" y="478"/>
                    <a:pt x="46" y="487"/>
                  </a:cubicBezTo>
                  <a:cubicBezTo>
                    <a:pt x="50" y="496"/>
                    <a:pt x="54" y="504"/>
                    <a:pt x="58" y="511"/>
                  </a:cubicBezTo>
                  <a:cubicBezTo>
                    <a:pt x="73" y="540"/>
                    <a:pt x="85" y="556"/>
                    <a:pt x="90" y="565"/>
                  </a:cubicBezTo>
                  <a:cubicBezTo>
                    <a:pt x="97" y="574"/>
                    <a:pt x="103" y="581"/>
                    <a:pt x="108" y="588"/>
                  </a:cubicBezTo>
                  <a:cubicBezTo>
                    <a:pt x="114" y="594"/>
                    <a:pt x="120" y="600"/>
                    <a:pt x="126" y="605"/>
                  </a:cubicBezTo>
                  <a:cubicBezTo>
                    <a:pt x="129" y="607"/>
                    <a:pt x="132" y="610"/>
                    <a:pt x="135" y="612"/>
                  </a:cubicBezTo>
                  <a:cubicBezTo>
                    <a:pt x="138" y="615"/>
                    <a:pt x="142" y="617"/>
                    <a:pt x="145" y="619"/>
                  </a:cubicBezTo>
                  <a:cubicBezTo>
                    <a:pt x="151" y="624"/>
                    <a:pt x="158" y="628"/>
                    <a:pt x="166" y="633"/>
                  </a:cubicBezTo>
                  <a:cubicBezTo>
                    <a:pt x="161" y="625"/>
                    <a:pt x="157" y="618"/>
                    <a:pt x="153" y="611"/>
                  </a:cubicBezTo>
                  <a:cubicBezTo>
                    <a:pt x="151" y="608"/>
                    <a:pt x="149" y="605"/>
                    <a:pt x="147" y="602"/>
                  </a:cubicBezTo>
                  <a:cubicBezTo>
                    <a:pt x="145" y="598"/>
                    <a:pt x="143" y="595"/>
                    <a:pt x="141" y="592"/>
                  </a:cubicBezTo>
                  <a:cubicBezTo>
                    <a:pt x="137" y="585"/>
                    <a:pt x="132" y="579"/>
                    <a:pt x="128" y="572"/>
                  </a:cubicBezTo>
                  <a:cubicBezTo>
                    <a:pt x="123" y="565"/>
                    <a:pt x="118" y="558"/>
                    <a:pt x="112" y="550"/>
                  </a:cubicBezTo>
                  <a:cubicBezTo>
                    <a:pt x="107" y="541"/>
                    <a:pt x="96" y="526"/>
                    <a:pt x="82" y="499"/>
                  </a:cubicBezTo>
                  <a:cubicBezTo>
                    <a:pt x="67" y="471"/>
                    <a:pt x="51" y="430"/>
                    <a:pt x="43" y="394"/>
                  </a:cubicBezTo>
                  <a:cubicBezTo>
                    <a:pt x="41" y="386"/>
                    <a:pt x="39" y="377"/>
                    <a:pt x="37" y="370"/>
                  </a:cubicBezTo>
                  <a:cubicBezTo>
                    <a:pt x="36" y="362"/>
                    <a:pt x="35" y="355"/>
                    <a:pt x="34" y="349"/>
                  </a:cubicBezTo>
                  <a:cubicBezTo>
                    <a:pt x="33" y="344"/>
                    <a:pt x="32" y="339"/>
                    <a:pt x="32" y="336"/>
                  </a:cubicBezTo>
                  <a:cubicBezTo>
                    <a:pt x="31" y="333"/>
                    <a:pt x="31" y="331"/>
                    <a:pt x="31" y="331"/>
                  </a:cubicBezTo>
                  <a:cubicBezTo>
                    <a:pt x="31" y="331"/>
                    <a:pt x="27" y="297"/>
                    <a:pt x="27" y="256"/>
                  </a:cubicBezTo>
                  <a:cubicBezTo>
                    <a:pt x="28" y="214"/>
                    <a:pt x="34" y="166"/>
                    <a:pt x="40" y="138"/>
                  </a:cubicBezTo>
                  <a:cubicBezTo>
                    <a:pt x="44" y="115"/>
                    <a:pt x="47" y="104"/>
                    <a:pt x="48" y="97"/>
                  </a:cubicBezTo>
                  <a:cubicBezTo>
                    <a:pt x="53" y="78"/>
                    <a:pt x="56" y="62"/>
                    <a:pt x="59" y="47"/>
                  </a:cubicBezTo>
                  <a:cubicBezTo>
                    <a:pt x="61" y="32"/>
                    <a:pt x="63" y="18"/>
                    <a:pt x="6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6A0CD6DA-55AC-4E40-9D6A-E6844619C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43000" y="-560388"/>
              <a:ext cx="285750" cy="277813"/>
            </a:xfrm>
            <a:custGeom>
              <a:avLst/>
              <a:gdLst>
                <a:gd name="T0" fmla="*/ 0 w 133"/>
                <a:gd name="T1" fmla="*/ 103 h 129"/>
                <a:gd name="T2" fmla="*/ 32 w 133"/>
                <a:gd name="T3" fmla="*/ 86 h 129"/>
                <a:gd name="T4" fmla="*/ 67 w 133"/>
                <a:gd name="T5" fmla="*/ 49 h 129"/>
                <a:gd name="T6" fmla="*/ 87 w 133"/>
                <a:gd name="T7" fmla="*/ 32 h 129"/>
                <a:gd name="T8" fmla="*/ 88 w 133"/>
                <a:gd name="T9" fmla="*/ 31 h 129"/>
                <a:gd name="T10" fmla="*/ 88 w 133"/>
                <a:gd name="T11" fmla="*/ 31 h 129"/>
                <a:gd name="T12" fmla="*/ 88 w 133"/>
                <a:gd name="T13" fmla="*/ 31 h 129"/>
                <a:gd name="T14" fmla="*/ 88 w 133"/>
                <a:gd name="T15" fmla="*/ 31 h 129"/>
                <a:gd name="T16" fmla="*/ 93 w 133"/>
                <a:gd name="T17" fmla="*/ 49 h 129"/>
                <a:gd name="T18" fmla="*/ 104 w 133"/>
                <a:gd name="T19" fmla="*/ 98 h 129"/>
                <a:gd name="T20" fmla="*/ 123 w 133"/>
                <a:gd name="T21" fmla="*/ 129 h 129"/>
                <a:gd name="T22" fmla="*/ 130 w 133"/>
                <a:gd name="T23" fmla="*/ 93 h 129"/>
                <a:gd name="T24" fmla="*/ 119 w 133"/>
                <a:gd name="T25" fmla="*/ 42 h 129"/>
                <a:gd name="T26" fmla="*/ 115 w 133"/>
                <a:gd name="T27" fmla="*/ 27 h 129"/>
                <a:gd name="T28" fmla="*/ 114 w 133"/>
                <a:gd name="T29" fmla="*/ 23 h 129"/>
                <a:gd name="T30" fmla="*/ 112 w 133"/>
                <a:gd name="T31" fmla="*/ 18 h 129"/>
                <a:gd name="T32" fmla="*/ 110 w 133"/>
                <a:gd name="T33" fmla="*/ 13 h 129"/>
                <a:gd name="T34" fmla="*/ 107 w 133"/>
                <a:gd name="T35" fmla="*/ 8 h 129"/>
                <a:gd name="T36" fmla="*/ 101 w 133"/>
                <a:gd name="T37" fmla="*/ 2 h 129"/>
                <a:gd name="T38" fmla="*/ 100 w 133"/>
                <a:gd name="T39" fmla="*/ 2 h 129"/>
                <a:gd name="T40" fmla="*/ 100 w 133"/>
                <a:gd name="T41" fmla="*/ 1 h 129"/>
                <a:gd name="T42" fmla="*/ 99 w 133"/>
                <a:gd name="T43" fmla="*/ 1 h 129"/>
                <a:gd name="T44" fmla="*/ 99 w 133"/>
                <a:gd name="T45" fmla="*/ 1 h 129"/>
                <a:gd name="T46" fmla="*/ 99 w 133"/>
                <a:gd name="T47" fmla="*/ 2 h 129"/>
                <a:gd name="T48" fmla="*/ 99 w 133"/>
                <a:gd name="T49" fmla="*/ 2 h 129"/>
                <a:gd name="T50" fmla="*/ 99 w 133"/>
                <a:gd name="T51" fmla="*/ 2 h 129"/>
                <a:gd name="T52" fmla="*/ 97 w 133"/>
                <a:gd name="T53" fmla="*/ 1 h 129"/>
                <a:gd name="T54" fmla="*/ 95 w 133"/>
                <a:gd name="T55" fmla="*/ 0 h 129"/>
                <a:gd name="T56" fmla="*/ 89 w 133"/>
                <a:gd name="T57" fmla="*/ 0 h 129"/>
                <a:gd name="T58" fmla="*/ 88 w 133"/>
                <a:gd name="T59" fmla="*/ 1 h 129"/>
                <a:gd name="T60" fmla="*/ 83 w 133"/>
                <a:gd name="T61" fmla="*/ 2 h 129"/>
                <a:gd name="T62" fmla="*/ 77 w 133"/>
                <a:gd name="T63" fmla="*/ 6 h 129"/>
                <a:gd name="T64" fmla="*/ 70 w 133"/>
                <a:gd name="T65" fmla="*/ 10 h 129"/>
                <a:gd name="T66" fmla="*/ 48 w 133"/>
                <a:gd name="T67" fmla="*/ 30 h 129"/>
                <a:gd name="T68" fmla="*/ 12 w 133"/>
                <a:gd name="T69" fmla="*/ 68 h 129"/>
                <a:gd name="T70" fmla="*/ 0 w 133"/>
                <a:gd name="T71" fmla="*/ 10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3" h="129">
                  <a:moveTo>
                    <a:pt x="0" y="103"/>
                  </a:moveTo>
                  <a:cubicBezTo>
                    <a:pt x="14" y="99"/>
                    <a:pt x="23" y="96"/>
                    <a:pt x="32" y="86"/>
                  </a:cubicBezTo>
                  <a:cubicBezTo>
                    <a:pt x="37" y="81"/>
                    <a:pt x="53" y="64"/>
                    <a:pt x="67" y="49"/>
                  </a:cubicBezTo>
                  <a:cubicBezTo>
                    <a:pt x="74" y="42"/>
                    <a:pt x="82" y="36"/>
                    <a:pt x="87" y="32"/>
                  </a:cubicBezTo>
                  <a:cubicBezTo>
                    <a:pt x="88" y="30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7" y="27"/>
                    <a:pt x="91" y="39"/>
                    <a:pt x="93" y="49"/>
                  </a:cubicBezTo>
                  <a:cubicBezTo>
                    <a:pt x="98" y="68"/>
                    <a:pt x="102" y="91"/>
                    <a:pt x="104" y="98"/>
                  </a:cubicBezTo>
                  <a:cubicBezTo>
                    <a:pt x="107" y="112"/>
                    <a:pt x="112" y="119"/>
                    <a:pt x="123" y="129"/>
                  </a:cubicBezTo>
                  <a:cubicBezTo>
                    <a:pt x="129" y="116"/>
                    <a:pt x="133" y="107"/>
                    <a:pt x="130" y="93"/>
                  </a:cubicBezTo>
                  <a:cubicBezTo>
                    <a:pt x="129" y="86"/>
                    <a:pt x="125" y="63"/>
                    <a:pt x="119" y="42"/>
                  </a:cubicBezTo>
                  <a:cubicBezTo>
                    <a:pt x="118" y="37"/>
                    <a:pt x="117" y="32"/>
                    <a:pt x="115" y="27"/>
                  </a:cubicBezTo>
                  <a:cubicBezTo>
                    <a:pt x="115" y="26"/>
                    <a:pt x="114" y="24"/>
                    <a:pt x="114" y="23"/>
                  </a:cubicBezTo>
                  <a:cubicBezTo>
                    <a:pt x="113" y="21"/>
                    <a:pt x="113" y="20"/>
                    <a:pt x="112" y="18"/>
                  </a:cubicBezTo>
                  <a:cubicBezTo>
                    <a:pt x="111" y="16"/>
                    <a:pt x="110" y="14"/>
                    <a:pt x="110" y="13"/>
                  </a:cubicBezTo>
                  <a:cubicBezTo>
                    <a:pt x="109" y="11"/>
                    <a:pt x="108" y="9"/>
                    <a:pt x="107" y="8"/>
                  </a:cubicBezTo>
                  <a:cubicBezTo>
                    <a:pt x="105" y="5"/>
                    <a:pt x="103" y="3"/>
                    <a:pt x="101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8" y="1"/>
                    <a:pt x="98" y="1"/>
                    <a:pt x="97" y="1"/>
                  </a:cubicBezTo>
                  <a:cubicBezTo>
                    <a:pt x="96" y="0"/>
                    <a:pt x="95" y="0"/>
                    <a:pt x="95" y="0"/>
                  </a:cubicBezTo>
                  <a:cubicBezTo>
                    <a:pt x="91" y="0"/>
                    <a:pt x="89" y="0"/>
                    <a:pt x="89" y="0"/>
                  </a:cubicBezTo>
                  <a:cubicBezTo>
                    <a:pt x="89" y="0"/>
                    <a:pt x="89" y="0"/>
                    <a:pt x="88" y="1"/>
                  </a:cubicBezTo>
                  <a:cubicBezTo>
                    <a:pt x="87" y="1"/>
                    <a:pt x="85" y="1"/>
                    <a:pt x="83" y="2"/>
                  </a:cubicBezTo>
                  <a:cubicBezTo>
                    <a:pt x="82" y="3"/>
                    <a:pt x="79" y="4"/>
                    <a:pt x="77" y="6"/>
                  </a:cubicBezTo>
                  <a:cubicBezTo>
                    <a:pt x="74" y="7"/>
                    <a:pt x="71" y="10"/>
                    <a:pt x="70" y="10"/>
                  </a:cubicBezTo>
                  <a:cubicBezTo>
                    <a:pt x="64" y="15"/>
                    <a:pt x="56" y="23"/>
                    <a:pt x="48" y="30"/>
                  </a:cubicBezTo>
                  <a:cubicBezTo>
                    <a:pt x="33" y="45"/>
                    <a:pt x="17" y="62"/>
                    <a:pt x="12" y="68"/>
                  </a:cubicBezTo>
                  <a:cubicBezTo>
                    <a:pt x="3" y="79"/>
                    <a:pt x="1" y="88"/>
                    <a:pt x="0" y="1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733760-43F0-40AF-8596-C6982791C412}"/>
              </a:ext>
            </a:extLst>
          </p:cNvPr>
          <p:cNvGrpSpPr/>
          <p:nvPr/>
        </p:nvGrpSpPr>
        <p:grpSpPr>
          <a:xfrm rot="5061521" flipH="1">
            <a:off x="8199631" y="4368417"/>
            <a:ext cx="301286" cy="1053324"/>
            <a:chOff x="-1143000" y="-560388"/>
            <a:chExt cx="406401" cy="1420813"/>
          </a:xfrm>
          <a:solidFill>
            <a:schemeClr val="accent3"/>
          </a:solidFill>
        </p:grpSpPr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5B63B66A-20D7-4B72-884C-329768F52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93787" y="-496888"/>
              <a:ext cx="357188" cy="1357313"/>
            </a:xfrm>
            <a:custGeom>
              <a:avLst/>
              <a:gdLst>
                <a:gd name="T0" fmla="*/ 66 w 166"/>
                <a:gd name="T1" fmla="*/ 0 h 633"/>
                <a:gd name="T2" fmla="*/ 40 w 166"/>
                <a:gd name="T3" fmla="*/ 41 h 633"/>
                <a:gd name="T4" fmla="*/ 22 w 166"/>
                <a:gd name="T5" fmla="*/ 91 h 633"/>
                <a:gd name="T6" fmla="*/ 13 w 166"/>
                <a:gd name="T7" fmla="*/ 133 h 633"/>
                <a:gd name="T8" fmla="*/ 0 w 166"/>
                <a:gd name="T9" fmla="*/ 255 h 633"/>
                <a:gd name="T10" fmla="*/ 5 w 166"/>
                <a:gd name="T11" fmla="*/ 334 h 633"/>
                <a:gd name="T12" fmla="*/ 5 w 166"/>
                <a:gd name="T13" fmla="*/ 339 h 633"/>
                <a:gd name="T14" fmla="*/ 7 w 166"/>
                <a:gd name="T15" fmla="*/ 353 h 633"/>
                <a:gd name="T16" fmla="*/ 11 w 166"/>
                <a:gd name="T17" fmla="*/ 375 h 633"/>
                <a:gd name="T18" fmla="*/ 16 w 166"/>
                <a:gd name="T19" fmla="*/ 401 h 633"/>
                <a:gd name="T20" fmla="*/ 24 w 166"/>
                <a:gd name="T21" fmla="*/ 430 h 633"/>
                <a:gd name="T22" fmla="*/ 34 w 166"/>
                <a:gd name="T23" fmla="*/ 459 h 633"/>
                <a:gd name="T24" fmla="*/ 46 w 166"/>
                <a:gd name="T25" fmla="*/ 487 h 633"/>
                <a:gd name="T26" fmla="*/ 58 w 166"/>
                <a:gd name="T27" fmla="*/ 511 h 633"/>
                <a:gd name="T28" fmla="*/ 90 w 166"/>
                <a:gd name="T29" fmla="*/ 565 h 633"/>
                <a:gd name="T30" fmla="*/ 108 w 166"/>
                <a:gd name="T31" fmla="*/ 588 h 633"/>
                <a:gd name="T32" fmla="*/ 126 w 166"/>
                <a:gd name="T33" fmla="*/ 605 h 633"/>
                <a:gd name="T34" fmla="*/ 135 w 166"/>
                <a:gd name="T35" fmla="*/ 612 h 633"/>
                <a:gd name="T36" fmla="*/ 145 w 166"/>
                <a:gd name="T37" fmla="*/ 619 h 633"/>
                <a:gd name="T38" fmla="*/ 166 w 166"/>
                <a:gd name="T39" fmla="*/ 633 h 633"/>
                <a:gd name="T40" fmla="*/ 153 w 166"/>
                <a:gd name="T41" fmla="*/ 611 h 633"/>
                <a:gd name="T42" fmla="*/ 147 w 166"/>
                <a:gd name="T43" fmla="*/ 602 h 633"/>
                <a:gd name="T44" fmla="*/ 141 w 166"/>
                <a:gd name="T45" fmla="*/ 592 h 633"/>
                <a:gd name="T46" fmla="*/ 128 w 166"/>
                <a:gd name="T47" fmla="*/ 572 h 633"/>
                <a:gd name="T48" fmla="*/ 112 w 166"/>
                <a:gd name="T49" fmla="*/ 550 h 633"/>
                <a:gd name="T50" fmla="*/ 82 w 166"/>
                <a:gd name="T51" fmla="*/ 499 h 633"/>
                <a:gd name="T52" fmla="*/ 43 w 166"/>
                <a:gd name="T53" fmla="*/ 394 h 633"/>
                <a:gd name="T54" fmla="*/ 37 w 166"/>
                <a:gd name="T55" fmla="*/ 370 h 633"/>
                <a:gd name="T56" fmla="*/ 34 w 166"/>
                <a:gd name="T57" fmla="*/ 349 h 633"/>
                <a:gd name="T58" fmla="*/ 32 w 166"/>
                <a:gd name="T59" fmla="*/ 336 h 633"/>
                <a:gd name="T60" fmla="*/ 31 w 166"/>
                <a:gd name="T61" fmla="*/ 331 h 633"/>
                <a:gd name="T62" fmla="*/ 27 w 166"/>
                <a:gd name="T63" fmla="*/ 256 h 633"/>
                <a:gd name="T64" fmla="*/ 40 w 166"/>
                <a:gd name="T65" fmla="*/ 138 h 633"/>
                <a:gd name="T66" fmla="*/ 48 w 166"/>
                <a:gd name="T67" fmla="*/ 97 h 633"/>
                <a:gd name="T68" fmla="*/ 59 w 166"/>
                <a:gd name="T69" fmla="*/ 47 h 633"/>
                <a:gd name="T70" fmla="*/ 66 w 166"/>
                <a:gd name="T71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633">
                  <a:moveTo>
                    <a:pt x="66" y="0"/>
                  </a:moveTo>
                  <a:cubicBezTo>
                    <a:pt x="55" y="14"/>
                    <a:pt x="47" y="27"/>
                    <a:pt x="40" y="41"/>
                  </a:cubicBezTo>
                  <a:cubicBezTo>
                    <a:pt x="33" y="55"/>
                    <a:pt x="27" y="71"/>
                    <a:pt x="22" y="91"/>
                  </a:cubicBezTo>
                  <a:cubicBezTo>
                    <a:pt x="21" y="98"/>
                    <a:pt x="18" y="109"/>
                    <a:pt x="13" y="133"/>
                  </a:cubicBezTo>
                  <a:cubicBezTo>
                    <a:pt x="7" y="162"/>
                    <a:pt x="1" y="212"/>
                    <a:pt x="0" y="255"/>
                  </a:cubicBezTo>
                  <a:cubicBezTo>
                    <a:pt x="0" y="299"/>
                    <a:pt x="5" y="334"/>
                    <a:pt x="5" y="334"/>
                  </a:cubicBezTo>
                  <a:cubicBezTo>
                    <a:pt x="5" y="334"/>
                    <a:pt x="5" y="336"/>
                    <a:pt x="5" y="339"/>
                  </a:cubicBezTo>
                  <a:cubicBezTo>
                    <a:pt x="6" y="343"/>
                    <a:pt x="6" y="347"/>
                    <a:pt x="7" y="353"/>
                  </a:cubicBezTo>
                  <a:cubicBezTo>
                    <a:pt x="8" y="360"/>
                    <a:pt x="9" y="367"/>
                    <a:pt x="11" y="375"/>
                  </a:cubicBezTo>
                  <a:cubicBezTo>
                    <a:pt x="12" y="383"/>
                    <a:pt x="14" y="392"/>
                    <a:pt x="16" y="401"/>
                  </a:cubicBezTo>
                  <a:cubicBezTo>
                    <a:pt x="19" y="410"/>
                    <a:pt x="22" y="420"/>
                    <a:pt x="24" y="430"/>
                  </a:cubicBezTo>
                  <a:cubicBezTo>
                    <a:pt x="28" y="439"/>
                    <a:pt x="31" y="449"/>
                    <a:pt x="34" y="459"/>
                  </a:cubicBezTo>
                  <a:cubicBezTo>
                    <a:pt x="38" y="469"/>
                    <a:pt x="42" y="478"/>
                    <a:pt x="46" y="487"/>
                  </a:cubicBezTo>
                  <a:cubicBezTo>
                    <a:pt x="50" y="496"/>
                    <a:pt x="54" y="504"/>
                    <a:pt x="58" y="511"/>
                  </a:cubicBezTo>
                  <a:cubicBezTo>
                    <a:pt x="73" y="540"/>
                    <a:pt x="85" y="556"/>
                    <a:pt x="90" y="565"/>
                  </a:cubicBezTo>
                  <a:cubicBezTo>
                    <a:pt x="97" y="574"/>
                    <a:pt x="103" y="581"/>
                    <a:pt x="108" y="588"/>
                  </a:cubicBezTo>
                  <a:cubicBezTo>
                    <a:pt x="114" y="594"/>
                    <a:pt x="120" y="600"/>
                    <a:pt x="126" y="605"/>
                  </a:cubicBezTo>
                  <a:cubicBezTo>
                    <a:pt x="129" y="607"/>
                    <a:pt x="132" y="610"/>
                    <a:pt x="135" y="612"/>
                  </a:cubicBezTo>
                  <a:cubicBezTo>
                    <a:pt x="138" y="615"/>
                    <a:pt x="142" y="617"/>
                    <a:pt x="145" y="619"/>
                  </a:cubicBezTo>
                  <a:cubicBezTo>
                    <a:pt x="151" y="624"/>
                    <a:pt x="158" y="628"/>
                    <a:pt x="166" y="633"/>
                  </a:cubicBezTo>
                  <a:cubicBezTo>
                    <a:pt x="161" y="625"/>
                    <a:pt x="157" y="618"/>
                    <a:pt x="153" y="611"/>
                  </a:cubicBezTo>
                  <a:cubicBezTo>
                    <a:pt x="151" y="608"/>
                    <a:pt x="149" y="605"/>
                    <a:pt x="147" y="602"/>
                  </a:cubicBezTo>
                  <a:cubicBezTo>
                    <a:pt x="145" y="598"/>
                    <a:pt x="143" y="595"/>
                    <a:pt x="141" y="592"/>
                  </a:cubicBezTo>
                  <a:cubicBezTo>
                    <a:pt x="137" y="585"/>
                    <a:pt x="132" y="579"/>
                    <a:pt x="128" y="572"/>
                  </a:cubicBezTo>
                  <a:cubicBezTo>
                    <a:pt x="123" y="565"/>
                    <a:pt x="118" y="558"/>
                    <a:pt x="112" y="550"/>
                  </a:cubicBezTo>
                  <a:cubicBezTo>
                    <a:pt x="107" y="541"/>
                    <a:pt x="96" y="526"/>
                    <a:pt x="82" y="499"/>
                  </a:cubicBezTo>
                  <a:cubicBezTo>
                    <a:pt x="67" y="471"/>
                    <a:pt x="51" y="430"/>
                    <a:pt x="43" y="394"/>
                  </a:cubicBezTo>
                  <a:cubicBezTo>
                    <a:pt x="41" y="386"/>
                    <a:pt x="39" y="377"/>
                    <a:pt x="37" y="370"/>
                  </a:cubicBezTo>
                  <a:cubicBezTo>
                    <a:pt x="36" y="362"/>
                    <a:pt x="35" y="355"/>
                    <a:pt x="34" y="349"/>
                  </a:cubicBezTo>
                  <a:cubicBezTo>
                    <a:pt x="33" y="344"/>
                    <a:pt x="32" y="339"/>
                    <a:pt x="32" y="336"/>
                  </a:cubicBezTo>
                  <a:cubicBezTo>
                    <a:pt x="31" y="333"/>
                    <a:pt x="31" y="331"/>
                    <a:pt x="31" y="331"/>
                  </a:cubicBezTo>
                  <a:cubicBezTo>
                    <a:pt x="31" y="331"/>
                    <a:pt x="27" y="297"/>
                    <a:pt x="27" y="256"/>
                  </a:cubicBezTo>
                  <a:cubicBezTo>
                    <a:pt x="28" y="214"/>
                    <a:pt x="34" y="166"/>
                    <a:pt x="40" y="138"/>
                  </a:cubicBezTo>
                  <a:cubicBezTo>
                    <a:pt x="44" y="115"/>
                    <a:pt x="47" y="104"/>
                    <a:pt x="48" y="97"/>
                  </a:cubicBezTo>
                  <a:cubicBezTo>
                    <a:pt x="53" y="78"/>
                    <a:pt x="56" y="62"/>
                    <a:pt x="59" y="47"/>
                  </a:cubicBezTo>
                  <a:cubicBezTo>
                    <a:pt x="61" y="32"/>
                    <a:pt x="63" y="18"/>
                    <a:pt x="6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220128E8-7EF2-489D-AC28-75D3B7F86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43000" y="-560388"/>
              <a:ext cx="285750" cy="277813"/>
            </a:xfrm>
            <a:custGeom>
              <a:avLst/>
              <a:gdLst>
                <a:gd name="T0" fmla="*/ 0 w 133"/>
                <a:gd name="T1" fmla="*/ 103 h 129"/>
                <a:gd name="T2" fmla="*/ 32 w 133"/>
                <a:gd name="T3" fmla="*/ 86 h 129"/>
                <a:gd name="T4" fmla="*/ 67 w 133"/>
                <a:gd name="T5" fmla="*/ 49 h 129"/>
                <a:gd name="T6" fmla="*/ 87 w 133"/>
                <a:gd name="T7" fmla="*/ 32 h 129"/>
                <a:gd name="T8" fmla="*/ 88 w 133"/>
                <a:gd name="T9" fmla="*/ 31 h 129"/>
                <a:gd name="T10" fmla="*/ 88 w 133"/>
                <a:gd name="T11" fmla="*/ 31 h 129"/>
                <a:gd name="T12" fmla="*/ 88 w 133"/>
                <a:gd name="T13" fmla="*/ 31 h 129"/>
                <a:gd name="T14" fmla="*/ 88 w 133"/>
                <a:gd name="T15" fmla="*/ 31 h 129"/>
                <a:gd name="T16" fmla="*/ 93 w 133"/>
                <a:gd name="T17" fmla="*/ 49 h 129"/>
                <a:gd name="T18" fmla="*/ 104 w 133"/>
                <a:gd name="T19" fmla="*/ 98 h 129"/>
                <a:gd name="T20" fmla="*/ 123 w 133"/>
                <a:gd name="T21" fmla="*/ 129 h 129"/>
                <a:gd name="T22" fmla="*/ 130 w 133"/>
                <a:gd name="T23" fmla="*/ 93 h 129"/>
                <a:gd name="T24" fmla="*/ 119 w 133"/>
                <a:gd name="T25" fmla="*/ 42 h 129"/>
                <a:gd name="T26" fmla="*/ 115 w 133"/>
                <a:gd name="T27" fmla="*/ 27 h 129"/>
                <a:gd name="T28" fmla="*/ 114 w 133"/>
                <a:gd name="T29" fmla="*/ 23 h 129"/>
                <a:gd name="T30" fmla="*/ 112 w 133"/>
                <a:gd name="T31" fmla="*/ 18 h 129"/>
                <a:gd name="T32" fmla="*/ 110 w 133"/>
                <a:gd name="T33" fmla="*/ 13 h 129"/>
                <a:gd name="T34" fmla="*/ 107 w 133"/>
                <a:gd name="T35" fmla="*/ 8 h 129"/>
                <a:gd name="T36" fmla="*/ 101 w 133"/>
                <a:gd name="T37" fmla="*/ 2 h 129"/>
                <a:gd name="T38" fmla="*/ 100 w 133"/>
                <a:gd name="T39" fmla="*/ 2 h 129"/>
                <a:gd name="T40" fmla="*/ 100 w 133"/>
                <a:gd name="T41" fmla="*/ 1 h 129"/>
                <a:gd name="T42" fmla="*/ 99 w 133"/>
                <a:gd name="T43" fmla="*/ 1 h 129"/>
                <a:gd name="T44" fmla="*/ 99 w 133"/>
                <a:gd name="T45" fmla="*/ 1 h 129"/>
                <a:gd name="T46" fmla="*/ 99 w 133"/>
                <a:gd name="T47" fmla="*/ 2 h 129"/>
                <a:gd name="T48" fmla="*/ 99 w 133"/>
                <a:gd name="T49" fmla="*/ 2 h 129"/>
                <a:gd name="T50" fmla="*/ 99 w 133"/>
                <a:gd name="T51" fmla="*/ 2 h 129"/>
                <a:gd name="T52" fmla="*/ 97 w 133"/>
                <a:gd name="T53" fmla="*/ 1 h 129"/>
                <a:gd name="T54" fmla="*/ 95 w 133"/>
                <a:gd name="T55" fmla="*/ 0 h 129"/>
                <a:gd name="T56" fmla="*/ 89 w 133"/>
                <a:gd name="T57" fmla="*/ 0 h 129"/>
                <a:gd name="T58" fmla="*/ 88 w 133"/>
                <a:gd name="T59" fmla="*/ 1 h 129"/>
                <a:gd name="T60" fmla="*/ 83 w 133"/>
                <a:gd name="T61" fmla="*/ 2 h 129"/>
                <a:gd name="T62" fmla="*/ 77 w 133"/>
                <a:gd name="T63" fmla="*/ 6 h 129"/>
                <a:gd name="T64" fmla="*/ 70 w 133"/>
                <a:gd name="T65" fmla="*/ 10 h 129"/>
                <a:gd name="T66" fmla="*/ 48 w 133"/>
                <a:gd name="T67" fmla="*/ 30 h 129"/>
                <a:gd name="T68" fmla="*/ 12 w 133"/>
                <a:gd name="T69" fmla="*/ 68 h 129"/>
                <a:gd name="T70" fmla="*/ 0 w 133"/>
                <a:gd name="T71" fmla="*/ 10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3" h="129">
                  <a:moveTo>
                    <a:pt x="0" y="103"/>
                  </a:moveTo>
                  <a:cubicBezTo>
                    <a:pt x="14" y="99"/>
                    <a:pt x="23" y="96"/>
                    <a:pt x="32" y="86"/>
                  </a:cubicBezTo>
                  <a:cubicBezTo>
                    <a:pt x="37" y="81"/>
                    <a:pt x="53" y="64"/>
                    <a:pt x="67" y="49"/>
                  </a:cubicBezTo>
                  <a:cubicBezTo>
                    <a:pt x="74" y="42"/>
                    <a:pt x="82" y="36"/>
                    <a:pt x="87" y="32"/>
                  </a:cubicBezTo>
                  <a:cubicBezTo>
                    <a:pt x="88" y="30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7" y="27"/>
                    <a:pt x="91" y="39"/>
                    <a:pt x="93" y="49"/>
                  </a:cubicBezTo>
                  <a:cubicBezTo>
                    <a:pt x="98" y="68"/>
                    <a:pt x="102" y="91"/>
                    <a:pt x="104" y="98"/>
                  </a:cubicBezTo>
                  <a:cubicBezTo>
                    <a:pt x="107" y="112"/>
                    <a:pt x="112" y="119"/>
                    <a:pt x="123" y="129"/>
                  </a:cubicBezTo>
                  <a:cubicBezTo>
                    <a:pt x="129" y="116"/>
                    <a:pt x="133" y="107"/>
                    <a:pt x="130" y="93"/>
                  </a:cubicBezTo>
                  <a:cubicBezTo>
                    <a:pt x="129" y="86"/>
                    <a:pt x="125" y="63"/>
                    <a:pt x="119" y="42"/>
                  </a:cubicBezTo>
                  <a:cubicBezTo>
                    <a:pt x="118" y="37"/>
                    <a:pt x="117" y="32"/>
                    <a:pt x="115" y="27"/>
                  </a:cubicBezTo>
                  <a:cubicBezTo>
                    <a:pt x="115" y="26"/>
                    <a:pt x="114" y="24"/>
                    <a:pt x="114" y="23"/>
                  </a:cubicBezTo>
                  <a:cubicBezTo>
                    <a:pt x="113" y="21"/>
                    <a:pt x="113" y="20"/>
                    <a:pt x="112" y="18"/>
                  </a:cubicBezTo>
                  <a:cubicBezTo>
                    <a:pt x="111" y="16"/>
                    <a:pt x="110" y="14"/>
                    <a:pt x="110" y="13"/>
                  </a:cubicBezTo>
                  <a:cubicBezTo>
                    <a:pt x="109" y="11"/>
                    <a:pt x="108" y="9"/>
                    <a:pt x="107" y="8"/>
                  </a:cubicBezTo>
                  <a:cubicBezTo>
                    <a:pt x="105" y="5"/>
                    <a:pt x="103" y="3"/>
                    <a:pt x="101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8" y="1"/>
                    <a:pt x="98" y="1"/>
                    <a:pt x="97" y="1"/>
                  </a:cubicBezTo>
                  <a:cubicBezTo>
                    <a:pt x="96" y="0"/>
                    <a:pt x="95" y="0"/>
                    <a:pt x="95" y="0"/>
                  </a:cubicBezTo>
                  <a:cubicBezTo>
                    <a:pt x="91" y="0"/>
                    <a:pt x="89" y="0"/>
                    <a:pt x="89" y="0"/>
                  </a:cubicBezTo>
                  <a:cubicBezTo>
                    <a:pt x="89" y="0"/>
                    <a:pt x="89" y="0"/>
                    <a:pt x="88" y="1"/>
                  </a:cubicBezTo>
                  <a:cubicBezTo>
                    <a:pt x="87" y="1"/>
                    <a:pt x="85" y="1"/>
                    <a:pt x="83" y="2"/>
                  </a:cubicBezTo>
                  <a:cubicBezTo>
                    <a:pt x="82" y="3"/>
                    <a:pt x="79" y="4"/>
                    <a:pt x="77" y="6"/>
                  </a:cubicBezTo>
                  <a:cubicBezTo>
                    <a:pt x="74" y="7"/>
                    <a:pt x="71" y="10"/>
                    <a:pt x="70" y="10"/>
                  </a:cubicBezTo>
                  <a:cubicBezTo>
                    <a:pt x="64" y="15"/>
                    <a:pt x="56" y="23"/>
                    <a:pt x="48" y="30"/>
                  </a:cubicBezTo>
                  <a:cubicBezTo>
                    <a:pt x="33" y="45"/>
                    <a:pt x="17" y="62"/>
                    <a:pt x="12" y="68"/>
                  </a:cubicBezTo>
                  <a:cubicBezTo>
                    <a:pt x="3" y="79"/>
                    <a:pt x="1" y="88"/>
                    <a:pt x="0" y="1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56" name="Freeform 64">
            <a:extLst>
              <a:ext uri="{FF2B5EF4-FFF2-40B4-BE49-F238E27FC236}">
                <a16:creationId xmlns:a16="http://schemas.microsoft.com/office/drawing/2014/main" id="{B1DDA74E-1B48-4BF9-B2F4-938E3A8D68ED}"/>
              </a:ext>
            </a:extLst>
          </p:cNvPr>
          <p:cNvSpPr>
            <a:spLocks noEditPoints="1"/>
          </p:cNvSpPr>
          <p:nvPr/>
        </p:nvSpPr>
        <p:spPr bwMode="auto">
          <a:xfrm rot="17100000">
            <a:off x="3612220" y="4370447"/>
            <a:ext cx="270666" cy="946274"/>
          </a:xfrm>
          <a:custGeom>
            <a:avLst/>
            <a:gdLst>
              <a:gd name="T0" fmla="*/ 87 w 189"/>
              <a:gd name="T1" fmla="*/ 32 h 662"/>
              <a:gd name="T2" fmla="*/ 63 w 189"/>
              <a:gd name="T3" fmla="*/ 70 h 662"/>
              <a:gd name="T4" fmla="*/ 36 w 189"/>
              <a:gd name="T5" fmla="*/ 162 h 662"/>
              <a:gd name="T6" fmla="*/ 28 w 189"/>
              <a:gd name="T7" fmla="*/ 363 h 662"/>
              <a:gd name="T8" fmla="*/ 30 w 189"/>
              <a:gd name="T9" fmla="*/ 382 h 662"/>
              <a:gd name="T10" fmla="*/ 39 w 189"/>
              <a:gd name="T11" fmla="*/ 430 h 662"/>
              <a:gd name="T12" fmla="*/ 57 w 189"/>
              <a:gd name="T13" fmla="*/ 488 h 662"/>
              <a:gd name="T14" fmla="*/ 81 w 189"/>
              <a:gd name="T15" fmla="*/ 540 h 662"/>
              <a:gd name="T16" fmla="*/ 131 w 189"/>
              <a:gd name="T17" fmla="*/ 617 h 662"/>
              <a:gd name="T18" fmla="*/ 158 w 189"/>
              <a:gd name="T19" fmla="*/ 641 h 662"/>
              <a:gd name="T20" fmla="*/ 189 w 189"/>
              <a:gd name="T21" fmla="*/ 662 h 662"/>
              <a:gd name="T22" fmla="*/ 170 w 189"/>
              <a:gd name="T23" fmla="*/ 631 h 662"/>
              <a:gd name="T24" fmla="*/ 151 w 189"/>
              <a:gd name="T25" fmla="*/ 601 h 662"/>
              <a:gd name="T26" fmla="*/ 105 w 189"/>
              <a:gd name="T27" fmla="*/ 528 h 662"/>
              <a:gd name="T28" fmla="*/ 60 w 189"/>
              <a:gd name="T29" fmla="*/ 399 h 662"/>
              <a:gd name="T30" fmla="*/ 55 w 189"/>
              <a:gd name="T31" fmla="*/ 365 h 662"/>
              <a:gd name="T32" fmla="*/ 50 w 189"/>
              <a:gd name="T33" fmla="*/ 285 h 662"/>
              <a:gd name="T34" fmla="*/ 71 w 189"/>
              <a:gd name="T35" fmla="*/ 126 h 662"/>
              <a:gd name="T36" fmla="*/ 88 w 189"/>
              <a:gd name="T37" fmla="*/ 32 h 662"/>
              <a:gd name="T38" fmla="*/ 104 w 189"/>
              <a:gd name="T39" fmla="*/ 98 h 662"/>
              <a:gd name="T40" fmla="*/ 130 w 189"/>
              <a:gd name="T41" fmla="*/ 93 h 662"/>
              <a:gd name="T42" fmla="*/ 115 w 189"/>
              <a:gd name="T43" fmla="*/ 27 h 662"/>
              <a:gd name="T44" fmla="*/ 112 w 189"/>
              <a:gd name="T45" fmla="*/ 18 h 662"/>
              <a:gd name="T46" fmla="*/ 107 w 189"/>
              <a:gd name="T47" fmla="*/ 8 h 662"/>
              <a:gd name="T48" fmla="*/ 100 w 189"/>
              <a:gd name="T49" fmla="*/ 2 h 662"/>
              <a:gd name="T50" fmla="*/ 99 w 189"/>
              <a:gd name="T51" fmla="*/ 1 h 662"/>
              <a:gd name="T52" fmla="*/ 99 w 189"/>
              <a:gd name="T53" fmla="*/ 2 h 662"/>
              <a:gd name="T54" fmla="*/ 99 w 189"/>
              <a:gd name="T55" fmla="*/ 2 h 662"/>
              <a:gd name="T56" fmla="*/ 95 w 189"/>
              <a:gd name="T57" fmla="*/ 0 h 662"/>
              <a:gd name="T58" fmla="*/ 88 w 189"/>
              <a:gd name="T59" fmla="*/ 1 h 662"/>
              <a:gd name="T60" fmla="*/ 77 w 189"/>
              <a:gd name="T61" fmla="*/ 6 h 662"/>
              <a:gd name="T62" fmla="*/ 48 w 189"/>
              <a:gd name="T63" fmla="*/ 30 h 662"/>
              <a:gd name="T64" fmla="*/ 0 w 189"/>
              <a:gd name="T65" fmla="*/ 103 h 662"/>
              <a:gd name="T66" fmla="*/ 67 w 189"/>
              <a:gd name="T67" fmla="*/ 49 h 662"/>
              <a:gd name="T68" fmla="*/ 88 w 189"/>
              <a:gd name="T69" fmla="*/ 30 h 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9" h="662">
                <a:moveTo>
                  <a:pt x="67" y="49"/>
                </a:moveTo>
                <a:cubicBezTo>
                  <a:pt x="74" y="42"/>
                  <a:pt x="82" y="36"/>
                  <a:pt x="87" y="32"/>
                </a:cubicBezTo>
                <a:cubicBezTo>
                  <a:pt x="87" y="31"/>
                  <a:pt x="87" y="31"/>
                  <a:pt x="87" y="31"/>
                </a:cubicBezTo>
                <a:cubicBezTo>
                  <a:pt x="77" y="45"/>
                  <a:pt x="70" y="57"/>
                  <a:pt x="63" y="70"/>
                </a:cubicBezTo>
                <a:cubicBezTo>
                  <a:pt x="56" y="84"/>
                  <a:pt x="50" y="100"/>
                  <a:pt x="45" y="120"/>
                </a:cubicBezTo>
                <a:cubicBezTo>
                  <a:pt x="44" y="127"/>
                  <a:pt x="41" y="138"/>
                  <a:pt x="36" y="162"/>
                </a:cubicBezTo>
                <a:cubicBezTo>
                  <a:pt x="30" y="191"/>
                  <a:pt x="24" y="241"/>
                  <a:pt x="23" y="284"/>
                </a:cubicBezTo>
                <a:cubicBezTo>
                  <a:pt x="23" y="328"/>
                  <a:pt x="28" y="363"/>
                  <a:pt x="28" y="363"/>
                </a:cubicBezTo>
                <a:cubicBezTo>
                  <a:pt x="28" y="363"/>
                  <a:pt x="28" y="365"/>
                  <a:pt x="28" y="368"/>
                </a:cubicBezTo>
                <a:cubicBezTo>
                  <a:pt x="29" y="372"/>
                  <a:pt x="29" y="376"/>
                  <a:pt x="30" y="382"/>
                </a:cubicBezTo>
                <a:cubicBezTo>
                  <a:pt x="31" y="389"/>
                  <a:pt x="32" y="396"/>
                  <a:pt x="34" y="404"/>
                </a:cubicBezTo>
                <a:cubicBezTo>
                  <a:pt x="35" y="412"/>
                  <a:pt x="37" y="421"/>
                  <a:pt x="39" y="430"/>
                </a:cubicBezTo>
                <a:cubicBezTo>
                  <a:pt x="42" y="439"/>
                  <a:pt x="45" y="449"/>
                  <a:pt x="47" y="459"/>
                </a:cubicBezTo>
                <a:cubicBezTo>
                  <a:pt x="51" y="468"/>
                  <a:pt x="54" y="478"/>
                  <a:pt x="57" y="488"/>
                </a:cubicBezTo>
                <a:cubicBezTo>
                  <a:pt x="61" y="498"/>
                  <a:pt x="65" y="507"/>
                  <a:pt x="69" y="516"/>
                </a:cubicBezTo>
                <a:cubicBezTo>
                  <a:pt x="73" y="525"/>
                  <a:pt x="77" y="533"/>
                  <a:pt x="81" y="540"/>
                </a:cubicBezTo>
                <a:cubicBezTo>
                  <a:pt x="96" y="569"/>
                  <a:pt x="108" y="585"/>
                  <a:pt x="113" y="594"/>
                </a:cubicBezTo>
                <a:cubicBezTo>
                  <a:pt x="120" y="603"/>
                  <a:pt x="126" y="610"/>
                  <a:pt x="131" y="617"/>
                </a:cubicBezTo>
                <a:cubicBezTo>
                  <a:pt x="137" y="623"/>
                  <a:pt x="143" y="629"/>
                  <a:pt x="149" y="634"/>
                </a:cubicBezTo>
                <a:cubicBezTo>
                  <a:pt x="152" y="636"/>
                  <a:pt x="155" y="639"/>
                  <a:pt x="158" y="641"/>
                </a:cubicBezTo>
                <a:cubicBezTo>
                  <a:pt x="161" y="644"/>
                  <a:pt x="165" y="646"/>
                  <a:pt x="168" y="648"/>
                </a:cubicBezTo>
                <a:cubicBezTo>
                  <a:pt x="174" y="653"/>
                  <a:pt x="181" y="657"/>
                  <a:pt x="189" y="662"/>
                </a:cubicBezTo>
                <a:cubicBezTo>
                  <a:pt x="184" y="654"/>
                  <a:pt x="180" y="647"/>
                  <a:pt x="176" y="640"/>
                </a:cubicBezTo>
                <a:cubicBezTo>
                  <a:pt x="174" y="637"/>
                  <a:pt x="172" y="634"/>
                  <a:pt x="170" y="631"/>
                </a:cubicBezTo>
                <a:cubicBezTo>
                  <a:pt x="168" y="627"/>
                  <a:pt x="166" y="624"/>
                  <a:pt x="164" y="621"/>
                </a:cubicBezTo>
                <a:cubicBezTo>
                  <a:pt x="160" y="614"/>
                  <a:pt x="155" y="608"/>
                  <a:pt x="151" y="601"/>
                </a:cubicBezTo>
                <a:cubicBezTo>
                  <a:pt x="146" y="594"/>
                  <a:pt x="141" y="587"/>
                  <a:pt x="135" y="579"/>
                </a:cubicBezTo>
                <a:cubicBezTo>
                  <a:pt x="130" y="570"/>
                  <a:pt x="119" y="555"/>
                  <a:pt x="105" y="528"/>
                </a:cubicBezTo>
                <a:cubicBezTo>
                  <a:pt x="90" y="500"/>
                  <a:pt x="74" y="459"/>
                  <a:pt x="66" y="423"/>
                </a:cubicBezTo>
                <a:cubicBezTo>
                  <a:pt x="64" y="415"/>
                  <a:pt x="62" y="406"/>
                  <a:pt x="60" y="399"/>
                </a:cubicBezTo>
                <a:cubicBezTo>
                  <a:pt x="59" y="391"/>
                  <a:pt x="58" y="384"/>
                  <a:pt x="57" y="378"/>
                </a:cubicBezTo>
                <a:cubicBezTo>
                  <a:pt x="56" y="373"/>
                  <a:pt x="55" y="368"/>
                  <a:pt x="55" y="365"/>
                </a:cubicBezTo>
                <a:cubicBezTo>
                  <a:pt x="54" y="362"/>
                  <a:pt x="54" y="360"/>
                  <a:pt x="54" y="360"/>
                </a:cubicBezTo>
                <a:cubicBezTo>
                  <a:pt x="54" y="360"/>
                  <a:pt x="50" y="326"/>
                  <a:pt x="50" y="285"/>
                </a:cubicBezTo>
                <a:cubicBezTo>
                  <a:pt x="51" y="243"/>
                  <a:pt x="57" y="195"/>
                  <a:pt x="63" y="167"/>
                </a:cubicBezTo>
                <a:cubicBezTo>
                  <a:pt x="67" y="144"/>
                  <a:pt x="70" y="133"/>
                  <a:pt x="71" y="126"/>
                </a:cubicBezTo>
                <a:cubicBezTo>
                  <a:pt x="76" y="107"/>
                  <a:pt x="79" y="91"/>
                  <a:pt x="82" y="76"/>
                </a:cubicBezTo>
                <a:cubicBezTo>
                  <a:pt x="84" y="62"/>
                  <a:pt x="86" y="48"/>
                  <a:pt x="88" y="32"/>
                </a:cubicBezTo>
                <a:cubicBezTo>
                  <a:pt x="89" y="35"/>
                  <a:pt x="92" y="43"/>
                  <a:pt x="93" y="49"/>
                </a:cubicBezTo>
                <a:cubicBezTo>
                  <a:pt x="98" y="68"/>
                  <a:pt x="102" y="91"/>
                  <a:pt x="104" y="98"/>
                </a:cubicBezTo>
                <a:cubicBezTo>
                  <a:pt x="107" y="112"/>
                  <a:pt x="112" y="119"/>
                  <a:pt x="123" y="129"/>
                </a:cubicBezTo>
                <a:cubicBezTo>
                  <a:pt x="129" y="116"/>
                  <a:pt x="133" y="107"/>
                  <a:pt x="130" y="93"/>
                </a:cubicBezTo>
                <a:cubicBezTo>
                  <a:pt x="129" y="86"/>
                  <a:pt x="125" y="63"/>
                  <a:pt x="119" y="42"/>
                </a:cubicBezTo>
                <a:cubicBezTo>
                  <a:pt x="118" y="37"/>
                  <a:pt x="117" y="32"/>
                  <a:pt x="115" y="27"/>
                </a:cubicBezTo>
                <a:cubicBezTo>
                  <a:pt x="115" y="26"/>
                  <a:pt x="114" y="24"/>
                  <a:pt x="114" y="23"/>
                </a:cubicBezTo>
                <a:cubicBezTo>
                  <a:pt x="113" y="21"/>
                  <a:pt x="113" y="20"/>
                  <a:pt x="112" y="18"/>
                </a:cubicBezTo>
                <a:cubicBezTo>
                  <a:pt x="111" y="16"/>
                  <a:pt x="110" y="14"/>
                  <a:pt x="110" y="13"/>
                </a:cubicBezTo>
                <a:cubicBezTo>
                  <a:pt x="109" y="11"/>
                  <a:pt x="108" y="9"/>
                  <a:pt x="107" y="8"/>
                </a:cubicBezTo>
                <a:cubicBezTo>
                  <a:pt x="105" y="5"/>
                  <a:pt x="103" y="3"/>
                  <a:pt x="101" y="2"/>
                </a:cubicBezTo>
                <a:cubicBezTo>
                  <a:pt x="100" y="2"/>
                  <a:pt x="100" y="2"/>
                  <a:pt x="100" y="2"/>
                </a:cubicBezTo>
                <a:cubicBezTo>
                  <a:pt x="100" y="1"/>
                  <a:pt x="100" y="1"/>
                  <a:pt x="100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8" y="1"/>
                  <a:pt x="98" y="1"/>
                  <a:pt x="97" y="1"/>
                </a:cubicBezTo>
                <a:cubicBezTo>
                  <a:pt x="96" y="0"/>
                  <a:pt x="95" y="0"/>
                  <a:pt x="95" y="0"/>
                </a:cubicBezTo>
                <a:cubicBezTo>
                  <a:pt x="91" y="0"/>
                  <a:pt x="89" y="0"/>
                  <a:pt x="89" y="0"/>
                </a:cubicBezTo>
                <a:cubicBezTo>
                  <a:pt x="89" y="0"/>
                  <a:pt x="89" y="0"/>
                  <a:pt x="88" y="1"/>
                </a:cubicBezTo>
                <a:cubicBezTo>
                  <a:pt x="87" y="1"/>
                  <a:pt x="85" y="1"/>
                  <a:pt x="83" y="2"/>
                </a:cubicBezTo>
                <a:cubicBezTo>
                  <a:pt x="82" y="3"/>
                  <a:pt x="79" y="4"/>
                  <a:pt x="77" y="6"/>
                </a:cubicBezTo>
                <a:cubicBezTo>
                  <a:pt x="74" y="7"/>
                  <a:pt x="71" y="10"/>
                  <a:pt x="70" y="10"/>
                </a:cubicBezTo>
                <a:cubicBezTo>
                  <a:pt x="64" y="15"/>
                  <a:pt x="56" y="23"/>
                  <a:pt x="48" y="30"/>
                </a:cubicBezTo>
                <a:cubicBezTo>
                  <a:pt x="33" y="45"/>
                  <a:pt x="17" y="62"/>
                  <a:pt x="12" y="68"/>
                </a:cubicBezTo>
                <a:cubicBezTo>
                  <a:pt x="3" y="79"/>
                  <a:pt x="1" y="88"/>
                  <a:pt x="0" y="103"/>
                </a:cubicBezTo>
                <a:cubicBezTo>
                  <a:pt x="14" y="99"/>
                  <a:pt x="23" y="96"/>
                  <a:pt x="32" y="86"/>
                </a:cubicBezTo>
                <a:cubicBezTo>
                  <a:pt x="37" y="81"/>
                  <a:pt x="53" y="64"/>
                  <a:pt x="67" y="49"/>
                </a:cubicBezTo>
                <a:close/>
                <a:moveTo>
                  <a:pt x="88" y="30"/>
                </a:moveTo>
                <a:cubicBezTo>
                  <a:pt x="88" y="30"/>
                  <a:pt x="88" y="30"/>
                  <a:pt x="88" y="30"/>
                </a:cubicBezTo>
                <a:cubicBezTo>
                  <a:pt x="88" y="30"/>
                  <a:pt x="88" y="30"/>
                  <a:pt x="88" y="3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" name="pole tekstowe 1"/>
          <p:cNvSpPr txBox="1"/>
          <p:nvPr/>
        </p:nvSpPr>
        <p:spPr>
          <a:xfrm>
            <a:off x="5656623" y="3166891"/>
            <a:ext cx="875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ZIT</a:t>
            </a:r>
          </a:p>
        </p:txBody>
      </p:sp>
      <p:sp>
        <p:nvSpPr>
          <p:cNvPr id="3" name="Prostokąt 2"/>
          <p:cNvSpPr/>
          <p:nvPr/>
        </p:nvSpPr>
        <p:spPr>
          <a:xfrm>
            <a:off x="246191" y="4004164"/>
            <a:ext cx="3365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ea typeface="Calibri" panose="020F0502020204030204" pitchFamily="34" charset="0"/>
                <a:cs typeface="Calibri" panose="020F0502020204030204" pitchFamily="34" charset="0"/>
              </a:rPr>
              <a:t>Modernizacja oświetlenia ulicznego</a:t>
            </a:r>
            <a:endParaRPr lang="pl-PL" b="1" dirty="0">
              <a:cs typeface="Calibri" panose="020F050202020403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8283592" y="2058217"/>
            <a:ext cx="360350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Rewitalizacja w Sosnowcu</a:t>
            </a:r>
            <a:endParaRPr lang="pl-PL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838760" y="4097724"/>
            <a:ext cx="2911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Odnawialne źródła energii</a:t>
            </a:r>
            <a:endParaRPr lang="pl-P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89761" y="1941273"/>
            <a:ext cx="32727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Kompleksowa modernizacja budynków </a:t>
            </a:r>
          </a:p>
          <a:p>
            <a:endParaRPr lang="pl-PL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Obraz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4553"/>
            <a:ext cx="12192000" cy="201168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2895597" y="69312"/>
            <a:ext cx="8743149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Zintegrowane inwestycje terytorialne 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3081A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 latach 2014-2020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081AC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7553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356209" y="847358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595" y="65106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69" y="996382"/>
            <a:ext cx="3562411" cy="237434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69" y="3519753"/>
            <a:ext cx="3571271" cy="238025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23" y="3519753"/>
            <a:ext cx="3543769" cy="236192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22" y="996382"/>
            <a:ext cx="3543769" cy="2361922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259" y="976036"/>
            <a:ext cx="3519502" cy="238018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258" y="3535927"/>
            <a:ext cx="3519502" cy="23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31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38" y="776286"/>
            <a:ext cx="3026957" cy="3406588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1356209" y="847358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2158427" y="-87123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</a:t>
            </a:r>
            <a:r>
              <a:rPr lang="pl-PL" sz="2400" b="1" dirty="0">
                <a:solidFill>
                  <a:srgbClr val="58AB27"/>
                </a:solidFill>
                <a:latin typeface="Calibri"/>
              </a:rPr>
              <a:t>Miejski Ośrodek Rozwoju Społecznego (MORS)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7362" y="1126096"/>
            <a:ext cx="3753224" cy="281491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24165" y="1121160"/>
            <a:ext cx="4134116" cy="281715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05101" y="3480151"/>
            <a:ext cx="3434547" cy="242231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07" y="3847950"/>
            <a:ext cx="2739351" cy="2054513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52" y="3628211"/>
            <a:ext cx="3032336" cy="22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27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356209" y="847358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98267" y="1325284"/>
            <a:ext cx="110086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58AB27"/>
                </a:solidFill>
              </a:rPr>
              <a:t>Projekt pn. „Rewitalizacja Osiedla Juliusz poprzez adaptację budynku przy ulicy Czołgistów 5 w Sosnowcu </a:t>
            </a:r>
          </a:p>
          <a:p>
            <a:pPr algn="ctr"/>
            <a:r>
              <a:rPr lang="pl-PL" b="1" dirty="0">
                <a:solidFill>
                  <a:srgbClr val="58AB27"/>
                </a:solidFill>
              </a:rPr>
              <a:t>na centrum aktywizacji i integracji społeczności lokalnej 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2900080" y="360995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Rewitalizacja w Sosnowcu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596" y="2191223"/>
            <a:ext cx="5115138" cy="3299766"/>
          </a:xfrm>
          <a:prstGeom prst="rect">
            <a:avLst/>
          </a:prstGeom>
          <a:effectLst>
            <a:glow rad="723900">
              <a:schemeClr val="accent6">
                <a:lumMod val="20000"/>
                <a:lumOff val="80000"/>
                <a:alpha val="0"/>
              </a:schemeClr>
            </a:glow>
            <a:outerShdw blurRad="317500" dist="50800" dir="5400000" algn="ctr" rotWithShape="0">
              <a:schemeClr val="bg1"/>
            </a:outerShdw>
          </a:effectLst>
        </p:spPr>
      </p:pic>
      <p:sp>
        <p:nvSpPr>
          <p:cNvPr id="14" name="pole tekstowe 13"/>
          <p:cNvSpPr txBox="1"/>
          <p:nvPr/>
        </p:nvSpPr>
        <p:spPr>
          <a:xfrm>
            <a:off x="556267" y="2212270"/>
            <a:ext cx="5889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Koszt całkowity: 2 762 246,20 zł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Dofinansowanie: 2 025 698,65 zł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72" y="3211051"/>
            <a:ext cx="4335225" cy="22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50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356209" y="847358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26550" y="1096770"/>
            <a:ext cx="1100865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58AB27"/>
                </a:solidFill>
              </a:rPr>
              <a:t>Projekt pn. „Nasza świetlica – Nasze okno na świat!” (EFS)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2900080" y="231923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Rewitalizacja w Sosnowcu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4" y="1903682"/>
            <a:ext cx="6413068" cy="358377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239" y="1761391"/>
            <a:ext cx="3407532" cy="1904209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239" y="3801889"/>
            <a:ext cx="3407532" cy="190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54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71" y="1837391"/>
            <a:ext cx="3197545" cy="4319877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1356209" y="847358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sp>
        <p:nvSpPr>
          <p:cNvPr id="7" name="Symbol zastępczy tekstu 2"/>
          <p:cNvSpPr txBox="1">
            <a:spLocks/>
          </p:cNvSpPr>
          <p:nvPr/>
        </p:nvSpPr>
        <p:spPr>
          <a:xfrm>
            <a:off x="2437065" y="3764215"/>
            <a:ext cx="7317870" cy="60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B9BD5"/>
              </a:buClr>
            </a:pPr>
            <a:endParaRPr lang="pl-PL" dirty="0">
              <a:solidFill>
                <a:srgbClr val="44546A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52559" y="1115680"/>
            <a:ext cx="115068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58AB27"/>
                </a:solidFill>
              </a:rPr>
              <a:t>Projekt pn. „Rewitalizacja Centrum Miasta na cele społeczne – nadanie nowej funkcji obiektom przy ul. Modrzejowskiej i Targowej w Sosnowcu wraz z odnowieniem części wspólnych wybranych kamienic.”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2900080" y="228768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Rewitalizacja w Sosnowcu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394244" y="2261088"/>
            <a:ext cx="626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Koszt całkowity: 3 777 339,08 zł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Dofinansowanie: 2 730 460,43 zł 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03" y="3477038"/>
            <a:ext cx="3489208" cy="2325557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92" y="2553137"/>
            <a:ext cx="2166305" cy="324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15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044602" y="785391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2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-63832" y="1258820"/>
            <a:ext cx="115068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58AB27"/>
                </a:solidFill>
              </a:rPr>
              <a:t>Projekt pn. „Aktywne Centrum - Szansa dla Nas!”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2903200" y="373520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Rewitalizacja w Sosnowcu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531770" y="2099523"/>
            <a:ext cx="478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Koszt całkowity: 994 274,23 zł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dirty="0"/>
              <a:t>Dofinansowanie EFS: 845 133,09 zł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527" y="3839496"/>
            <a:ext cx="3096015" cy="206349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4" y="1778852"/>
            <a:ext cx="3958251" cy="2416631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7" y="3060230"/>
            <a:ext cx="4276856" cy="2890769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990" y="4273543"/>
            <a:ext cx="2444782" cy="162944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846" y="1960315"/>
            <a:ext cx="2631729" cy="175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27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232807" y="2284784"/>
            <a:ext cx="92256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3583C1"/>
                </a:solidFill>
              </a:rPr>
              <a:t>DZIĘKUJĘ ZA UWAGĘ </a:t>
            </a:r>
          </a:p>
          <a:p>
            <a:pPr algn="ctr"/>
            <a:r>
              <a:rPr lang="pl-PL" sz="3200" b="1" dirty="0">
                <a:solidFill>
                  <a:srgbClr val="3583C1"/>
                </a:solidFill>
              </a:rPr>
              <a:t>Anna Jedynak</a:t>
            </a:r>
          </a:p>
          <a:p>
            <a:pPr algn="ctr"/>
            <a:endParaRPr lang="pl-PL" sz="3200" b="1" dirty="0">
              <a:solidFill>
                <a:srgbClr val="3583C1"/>
              </a:solidFill>
            </a:endParaRPr>
          </a:p>
          <a:p>
            <a:pPr algn="ctr"/>
            <a:r>
              <a:rPr lang="pl-PL" sz="3200" b="1" dirty="0">
                <a:solidFill>
                  <a:srgbClr val="3583C1"/>
                </a:solidFill>
              </a:rPr>
              <a:t>Pełnomocnik Prezydenta Miasta Sosnowiec</a:t>
            </a:r>
            <a:endParaRPr lang="pl-PL" sz="3200" dirty="0">
              <a:solidFill>
                <a:srgbClr val="3583C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5517233"/>
            <a:ext cx="9144000" cy="1023169"/>
          </a:xfrm>
          <a:prstGeom prst="rect">
            <a:avLst/>
          </a:prstGeom>
        </p:spPr>
      </p:pic>
      <p:pic>
        <p:nvPicPr>
          <p:cNvPr id="9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0" y="313555"/>
            <a:ext cx="2654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6388"/>
            <a:ext cx="121920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99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89985" y="2524392"/>
            <a:ext cx="3616870" cy="3336293"/>
            <a:chOff x="937269" y="1398245"/>
            <a:chExt cx="4457057" cy="4905375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214573" y="3391269"/>
              <a:ext cx="774700" cy="606425"/>
            </a:xfrm>
            <a:custGeom>
              <a:avLst/>
              <a:gdLst>
                <a:gd name="T0" fmla="*/ 1075 w 1463"/>
                <a:gd name="T1" fmla="*/ 1144 h 1144"/>
                <a:gd name="T2" fmla="*/ 1463 w 1463"/>
                <a:gd name="T3" fmla="*/ 0 h 1144"/>
                <a:gd name="T4" fmla="*/ 0 w 1463"/>
                <a:gd name="T5" fmla="*/ 0 h 1144"/>
                <a:gd name="T6" fmla="*/ 1075 w 1463"/>
                <a:gd name="T7" fmla="*/ 1144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3" h="1144">
                  <a:moveTo>
                    <a:pt x="1075" y="1144"/>
                  </a:moveTo>
                  <a:lnTo>
                    <a:pt x="1463" y="0"/>
                  </a:lnTo>
                  <a:lnTo>
                    <a:pt x="0" y="0"/>
                  </a:lnTo>
                  <a:lnTo>
                    <a:pt x="1075" y="1144"/>
                  </a:lnTo>
                  <a:close/>
                </a:path>
              </a:pathLst>
            </a:custGeom>
            <a:gradFill>
              <a:gsLst>
                <a:gs pos="3000">
                  <a:schemeClr val="accent1">
                    <a:lumMod val="5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937269" y="1398245"/>
              <a:ext cx="4418013" cy="4905375"/>
            </a:xfrm>
            <a:custGeom>
              <a:avLst/>
              <a:gdLst>
                <a:gd name="T0" fmla="*/ 3027 w 8349"/>
                <a:gd name="T1" fmla="*/ 0 h 9270"/>
                <a:gd name="T2" fmla="*/ 8349 w 8349"/>
                <a:gd name="T3" fmla="*/ 0 h 9270"/>
                <a:gd name="T4" fmla="*/ 5438 w 8349"/>
                <a:gd name="T5" fmla="*/ 9270 h 9270"/>
                <a:gd name="T6" fmla="*/ 0 w 8349"/>
                <a:gd name="T7" fmla="*/ 9270 h 9270"/>
                <a:gd name="T8" fmla="*/ 3027 w 8349"/>
                <a:gd name="T9" fmla="*/ 0 h 9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49" h="9270">
                  <a:moveTo>
                    <a:pt x="3027" y="0"/>
                  </a:moveTo>
                  <a:lnTo>
                    <a:pt x="8349" y="0"/>
                  </a:lnTo>
                  <a:lnTo>
                    <a:pt x="5438" y="9270"/>
                  </a:lnTo>
                  <a:lnTo>
                    <a:pt x="0" y="9270"/>
                  </a:lnTo>
                  <a:lnTo>
                    <a:pt x="3027" y="0"/>
                  </a:lnTo>
                  <a:close/>
                </a:path>
              </a:pathLst>
            </a:custGeom>
            <a:gradFill>
              <a:gsLst>
                <a:gs pos="62808">
                  <a:schemeClr val="tx1">
                    <a:lumMod val="50000"/>
                    <a:lumOff val="50000"/>
                    <a:alpha val="64000"/>
                  </a:schemeClr>
                </a:gs>
                <a:gs pos="34000">
                  <a:schemeClr val="tx1">
                    <a:lumMod val="50000"/>
                    <a:lumOff val="50000"/>
                    <a:alpha val="45000"/>
                  </a:schemeClr>
                </a:gs>
                <a:gs pos="0">
                  <a:srgbClr val="DCE1E7"/>
                </a:gs>
                <a:gs pos="82000">
                  <a:srgbClr val="DCE1E7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976313" y="1398245"/>
              <a:ext cx="4418013" cy="4905374"/>
            </a:xfrm>
            <a:custGeom>
              <a:avLst/>
              <a:gdLst>
                <a:gd name="T0" fmla="*/ 3027 w 8349"/>
                <a:gd name="T1" fmla="*/ 0 h 9270"/>
                <a:gd name="T2" fmla="*/ 8349 w 8349"/>
                <a:gd name="T3" fmla="*/ 0 h 9270"/>
                <a:gd name="T4" fmla="*/ 5438 w 8349"/>
                <a:gd name="T5" fmla="*/ 9270 h 9270"/>
                <a:gd name="T6" fmla="*/ 0 w 8349"/>
                <a:gd name="T7" fmla="*/ 9270 h 9270"/>
                <a:gd name="T8" fmla="*/ 3027 w 8349"/>
                <a:gd name="T9" fmla="*/ 0 h 9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49" h="9270">
                  <a:moveTo>
                    <a:pt x="3027" y="0"/>
                  </a:moveTo>
                  <a:lnTo>
                    <a:pt x="8349" y="0"/>
                  </a:lnTo>
                  <a:lnTo>
                    <a:pt x="5438" y="9270"/>
                  </a:lnTo>
                  <a:lnTo>
                    <a:pt x="0" y="9270"/>
                  </a:lnTo>
                  <a:lnTo>
                    <a:pt x="3027" y="0"/>
                  </a:lnTo>
                  <a:close/>
                </a:path>
              </a:pathLst>
            </a:custGeom>
            <a:gradFill flip="none" rotWithShape="1">
              <a:gsLst>
                <a:gs pos="11000">
                  <a:srgbClr val="E5E8ED"/>
                </a:gs>
                <a:gs pos="0">
                  <a:srgbClr val="E6E9EE"/>
                </a:gs>
                <a:gs pos="100000">
                  <a:srgbClr val="E5E8ED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182553" y="1813556"/>
              <a:ext cx="2878138" cy="1601788"/>
            </a:xfrm>
            <a:custGeom>
              <a:avLst/>
              <a:gdLst>
                <a:gd name="T0" fmla="*/ 0 w 5438"/>
                <a:gd name="T1" fmla="*/ 3028 h 3028"/>
                <a:gd name="T2" fmla="*/ 1463 w 5438"/>
                <a:gd name="T3" fmla="*/ 3028 h 3028"/>
                <a:gd name="T4" fmla="*/ 4002 w 5438"/>
                <a:gd name="T5" fmla="*/ 3028 h 3028"/>
                <a:gd name="T6" fmla="*/ 5438 w 5438"/>
                <a:gd name="T7" fmla="*/ 1555 h 3028"/>
                <a:gd name="T8" fmla="*/ 4937 w 5438"/>
                <a:gd name="T9" fmla="*/ 0 h 3028"/>
                <a:gd name="T10" fmla="*/ 926 w 5438"/>
                <a:gd name="T11" fmla="*/ 0 h 3028"/>
                <a:gd name="T12" fmla="*/ 0 w 5438"/>
                <a:gd name="T13" fmla="*/ 3028 h 3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8" h="3028">
                  <a:moveTo>
                    <a:pt x="0" y="3028"/>
                  </a:moveTo>
                  <a:lnTo>
                    <a:pt x="1463" y="3028"/>
                  </a:lnTo>
                  <a:lnTo>
                    <a:pt x="4002" y="3028"/>
                  </a:lnTo>
                  <a:lnTo>
                    <a:pt x="5438" y="1555"/>
                  </a:lnTo>
                  <a:lnTo>
                    <a:pt x="4937" y="0"/>
                  </a:lnTo>
                  <a:lnTo>
                    <a:pt x="926" y="0"/>
                  </a:lnTo>
                  <a:lnTo>
                    <a:pt x="0" y="3028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2909553" y="6496935"/>
            <a:ext cx="7224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4163487" y="2496467"/>
            <a:ext cx="3571872" cy="3358029"/>
            <a:chOff x="937269" y="1398245"/>
            <a:chExt cx="4457057" cy="4905375"/>
          </a:xfrm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1171128" y="3401706"/>
              <a:ext cx="774700" cy="606425"/>
            </a:xfrm>
            <a:custGeom>
              <a:avLst/>
              <a:gdLst>
                <a:gd name="T0" fmla="*/ 1075 w 1463"/>
                <a:gd name="T1" fmla="*/ 1144 h 1144"/>
                <a:gd name="T2" fmla="*/ 1463 w 1463"/>
                <a:gd name="T3" fmla="*/ 0 h 1144"/>
                <a:gd name="T4" fmla="*/ 0 w 1463"/>
                <a:gd name="T5" fmla="*/ 0 h 1144"/>
                <a:gd name="T6" fmla="*/ 1075 w 1463"/>
                <a:gd name="T7" fmla="*/ 1144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3" h="1144">
                  <a:moveTo>
                    <a:pt x="1075" y="1144"/>
                  </a:moveTo>
                  <a:lnTo>
                    <a:pt x="1463" y="0"/>
                  </a:lnTo>
                  <a:lnTo>
                    <a:pt x="0" y="0"/>
                  </a:lnTo>
                  <a:lnTo>
                    <a:pt x="1075" y="1144"/>
                  </a:lnTo>
                  <a:close/>
                </a:path>
              </a:pathLst>
            </a:custGeom>
            <a:gradFill>
              <a:gsLst>
                <a:gs pos="3000">
                  <a:srgbClr val="67214C"/>
                </a:gs>
                <a:gs pos="100000">
                  <a:srgbClr val="5E1C45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37269" y="1398245"/>
              <a:ext cx="4418013" cy="4905375"/>
            </a:xfrm>
            <a:custGeom>
              <a:avLst/>
              <a:gdLst>
                <a:gd name="T0" fmla="*/ 3027 w 8349"/>
                <a:gd name="T1" fmla="*/ 0 h 9270"/>
                <a:gd name="T2" fmla="*/ 8349 w 8349"/>
                <a:gd name="T3" fmla="*/ 0 h 9270"/>
                <a:gd name="T4" fmla="*/ 5438 w 8349"/>
                <a:gd name="T5" fmla="*/ 9270 h 9270"/>
                <a:gd name="T6" fmla="*/ 0 w 8349"/>
                <a:gd name="T7" fmla="*/ 9270 h 9270"/>
                <a:gd name="T8" fmla="*/ 3027 w 8349"/>
                <a:gd name="T9" fmla="*/ 0 h 9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49" h="9270">
                  <a:moveTo>
                    <a:pt x="3027" y="0"/>
                  </a:moveTo>
                  <a:lnTo>
                    <a:pt x="8349" y="0"/>
                  </a:lnTo>
                  <a:lnTo>
                    <a:pt x="5438" y="9270"/>
                  </a:lnTo>
                  <a:lnTo>
                    <a:pt x="0" y="9270"/>
                  </a:lnTo>
                  <a:lnTo>
                    <a:pt x="3027" y="0"/>
                  </a:lnTo>
                  <a:close/>
                </a:path>
              </a:pathLst>
            </a:custGeom>
            <a:gradFill>
              <a:gsLst>
                <a:gs pos="62808">
                  <a:schemeClr val="tx1">
                    <a:lumMod val="50000"/>
                    <a:lumOff val="50000"/>
                    <a:alpha val="64000"/>
                  </a:schemeClr>
                </a:gs>
                <a:gs pos="34000">
                  <a:schemeClr val="tx1">
                    <a:lumMod val="50000"/>
                    <a:lumOff val="50000"/>
                    <a:alpha val="45000"/>
                  </a:schemeClr>
                </a:gs>
                <a:gs pos="0">
                  <a:srgbClr val="DCE1E7"/>
                </a:gs>
                <a:gs pos="82000">
                  <a:srgbClr val="DCE1E7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"/>
            <p:cNvSpPr>
              <a:spLocks/>
            </p:cNvSpPr>
            <p:nvPr/>
          </p:nvSpPr>
          <p:spPr bwMode="auto">
            <a:xfrm>
              <a:off x="976313" y="1398245"/>
              <a:ext cx="4418013" cy="4905374"/>
            </a:xfrm>
            <a:custGeom>
              <a:avLst/>
              <a:gdLst>
                <a:gd name="T0" fmla="*/ 3027 w 8349"/>
                <a:gd name="T1" fmla="*/ 0 h 9270"/>
                <a:gd name="T2" fmla="*/ 8349 w 8349"/>
                <a:gd name="T3" fmla="*/ 0 h 9270"/>
                <a:gd name="T4" fmla="*/ 5438 w 8349"/>
                <a:gd name="T5" fmla="*/ 9270 h 9270"/>
                <a:gd name="T6" fmla="*/ 0 w 8349"/>
                <a:gd name="T7" fmla="*/ 9270 h 9270"/>
                <a:gd name="T8" fmla="*/ 3027 w 8349"/>
                <a:gd name="T9" fmla="*/ 0 h 9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49" h="9270">
                  <a:moveTo>
                    <a:pt x="3027" y="0"/>
                  </a:moveTo>
                  <a:lnTo>
                    <a:pt x="8349" y="0"/>
                  </a:lnTo>
                  <a:lnTo>
                    <a:pt x="5438" y="9270"/>
                  </a:lnTo>
                  <a:lnTo>
                    <a:pt x="0" y="9270"/>
                  </a:lnTo>
                  <a:lnTo>
                    <a:pt x="3027" y="0"/>
                  </a:lnTo>
                  <a:close/>
                </a:path>
              </a:pathLst>
            </a:custGeom>
            <a:gradFill flip="none" rotWithShape="1">
              <a:gsLst>
                <a:gs pos="11000">
                  <a:srgbClr val="E5E8ED"/>
                </a:gs>
                <a:gs pos="0">
                  <a:srgbClr val="E6E9EE"/>
                </a:gs>
                <a:gs pos="100000">
                  <a:srgbClr val="E5E8ED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1186872" y="1824982"/>
              <a:ext cx="2878138" cy="1601788"/>
            </a:xfrm>
            <a:custGeom>
              <a:avLst/>
              <a:gdLst>
                <a:gd name="T0" fmla="*/ 0 w 5438"/>
                <a:gd name="T1" fmla="*/ 3028 h 3028"/>
                <a:gd name="T2" fmla="*/ 1463 w 5438"/>
                <a:gd name="T3" fmla="*/ 3028 h 3028"/>
                <a:gd name="T4" fmla="*/ 4002 w 5438"/>
                <a:gd name="T5" fmla="*/ 3028 h 3028"/>
                <a:gd name="T6" fmla="*/ 5438 w 5438"/>
                <a:gd name="T7" fmla="*/ 1555 h 3028"/>
                <a:gd name="T8" fmla="*/ 4937 w 5438"/>
                <a:gd name="T9" fmla="*/ 0 h 3028"/>
                <a:gd name="T10" fmla="*/ 926 w 5438"/>
                <a:gd name="T11" fmla="*/ 0 h 3028"/>
                <a:gd name="T12" fmla="*/ 0 w 5438"/>
                <a:gd name="T13" fmla="*/ 3028 h 3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8" h="3028">
                  <a:moveTo>
                    <a:pt x="0" y="3028"/>
                  </a:moveTo>
                  <a:lnTo>
                    <a:pt x="1463" y="3028"/>
                  </a:lnTo>
                  <a:lnTo>
                    <a:pt x="4002" y="3028"/>
                  </a:lnTo>
                  <a:lnTo>
                    <a:pt x="5438" y="1555"/>
                  </a:lnTo>
                  <a:lnTo>
                    <a:pt x="4937" y="0"/>
                  </a:lnTo>
                  <a:lnTo>
                    <a:pt x="926" y="0"/>
                  </a:lnTo>
                  <a:lnTo>
                    <a:pt x="0" y="3028"/>
                  </a:lnTo>
                  <a:close/>
                </a:path>
              </a:pathLst>
            </a:custGeom>
            <a:gradFill flip="none" rotWithShape="1">
              <a:gsLst>
                <a:gs pos="40000">
                  <a:schemeClr val="accent2">
                    <a:lumMod val="70000"/>
                    <a:lumOff val="30000"/>
                  </a:schemeClr>
                </a:gs>
                <a:gs pos="87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6040210" y="6496935"/>
            <a:ext cx="72240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7594360" y="2490279"/>
            <a:ext cx="3573491" cy="3358032"/>
            <a:chOff x="937269" y="1398245"/>
            <a:chExt cx="4457057" cy="4905375"/>
          </a:xfrm>
        </p:grpSpPr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1113011" y="3426471"/>
              <a:ext cx="774700" cy="606425"/>
            </a:xfrm>
            <a:custGeom>
              <a:avLst/>
              <a:gdLst>
                <a:gd name="T0" fmla="*/ 1075 w 1463"/>
                <a:gd name="T1" fmla="*/ 1144 h 1144"/>
                <a:gd name="T2" fmla="*/ 1463 w 1463"/>
                <a:gd name="T3" fmla="*/ 0 h 1144"/>
                <a:gd name="T4" fmla="*/ 0 w 1463"/>
                <a:gd name="T5" fmla="*/ 0 h 1144"/>
                <a:gd name="T6" fmla="*/ 1075 w 1463"/>
                <a:gd name="T7" fmla="*/ 1144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3" h="1144">
                  <a:moveTo>
                    <a:pt x="1075" y="1144"/>
                  </a:moveTo>
                  <a:lnTo>
                    <a:pt x="1463" y="0"/>
                  </a:lnTo>
                  <a:lnTo>
                    <a:pt x="0" y="0"/>
                  </a:lnTo>
                  <a:lnTo>
                    <a:pt x="1075" y="1144"/>
                  </a:lnTo>
                  <a:close/>
                </a:path>
              </a:pathLst>
            </a:custGeom>
            <a:gradFill>
              <a:gsLst>
                <a:gs pos="3000">
                  <a:srgbClr val="463967"/>
                </a:gs>
                <a:gs pos="100000">
                  <a:srgbClr val="423563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937269" y="1398245"/>
              <a:ext cx="4418013" cy="4905375"/>
            </a:xfrm>
            <a:custGeom>
              <a:avLst/>
              <a:gdLst>
                <a:gd name="T0" fmla="*/ 3027 w 8349"/>
                <a:gd name="T1" fmla="*/ 0 h 9270"/>
                <a:gd name="T2" fmla="*/ 8349 w 8349"/>
                <a:gd name="T3" fmla="*/ 0 h 9270"/>
                <a:gd name="T4" fmla="*/ 5438 w 8349"/>
                <a:gd name="T5" fmla="*/ 9270 h 9270"/>
                <a:gd name="T6" fmla="*/ 0 w 8349"/>
                <a:gd name="T7" fmla="*/ 9270 h 9270"/>
                <a:gd name="T8" fmla="*/ 3027 w 8349"/>
                <a:gd name="T9" fmla="*/ 0 h 9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49" h="9270">
                  <a:moveTo>
                    <a:pt x="3027" y="0"/>
                  </a:moveTo>
                  <a:lnTo>
                    <a:pt x="8349" y="0"/>
                  </a:lnTo>
                  <a:lnTo>
                    <a:pt x="5438" y="9270"/>
                  </a:lnTo>
                  <a:lnTo>
                    <a:pt x="0" y="9270"/>
                  </a:lnTo>
                  <a:lnTo>
                    <a:pt x="3027" y="0"/>
                  </a:lnTo>
                  <a:close/>
                </a:path>
              </a:pathLst>
            </a:custGeom>
            <a:gradFill>
              <a:gsLst>
                <a:gs pos="62808">
                  <a:schemeClr val="tx1">
                    <a:lumMod val="50000"/>
                    <a:lumOff val="50000"/>
                    <a:alpha val="64000"/>
                  </a:schemeClr>
                </a:gs>
                <a:gs pos="34000">
                  <a:schemeClr val="tx1">
                    <a:lumMod val="50000"/>
                    <a:lumOff val="50000"/>
                    <a:alpha val="45000"/>
                  </a:schemeClr>
                </a:gs>
                <a:gs pos="0">
                  <a:srgbClr val="DCE1E7"/>
                </a:gs>
                <a:gs pos="82000">
                  <a:srgbClr val="DCE1E7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976313" y="1398245"/>
              <a:ext cx="4418013" cy="4905374"/>
            </a:xfrm>
            <a:custGeom>
              <a:avLst/>
              <a:gdLst>
                <a:gd name="T0" fmla="*/ 3027 w 8349"/>
                <a:gd name="T1" fmla="*/ 0 h 9270"/>
                <a:gd name="T2" fmla="*/ 8349 w 8349"/>
                <a:gd name="T3" fmla="*/ 0 h 9270"/>
                <a:gd name="T4" fmla="*/ 5438 w 8349"/>
                <a:gd name="T5" fmla="*/ 9270 h 9270"/>
                <a:gd name="T6" fmla="*/ 0 w 8349"/>
                <a:gd name="T7" fmla="*/ 9270 h 9270"/>
                <a:gd name="T8" fmla="*/ 3027 w 8349"/>
                <a:gd name="T9" fmla="*/ 0 h 9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49" h="9270">
                  <a:moveTo>
                    <a:pt x="3027" y="0"/>
                  </a:moveTo>
                  <a:lnTo>
                    <a:pt x="8349" y="0"/>
                  </a:lnTo>
                  <a:lnTo>
                    <a:pt x="5438" y="9270"/>
                  </a:lnTo>
                  <a:lnTo>
                    <a:pt x="0" y="9270"/>
                  </a:lnTo>
                  <a:lnTo>
                    <a:pt x="3027" y="0"/>
                  </a:lnTo>
                  <a:close/>
                </a:path>
              </a:pathLst>
            </a:custGeom>
            <a:gradFill flip="none" rotWithShape="1">
              <a:gsLst>
                <a:gs pos="11000">
                  <a:srgbClr val="E5E8ED"/>
                </a:gs>
                <a:gs pos="0">
                  <a:srgbClr val="E6E9EE"/>
                </a:gs>
                <a:gs pos="100000">
                  <a:srgbClr val="E5E8ED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7"/>
            <p:cNvSpPr>
              <a:spLocks/>
            </p:cNvSpPr>
            <p:nvPr/>
          </p:nvSpPr>
          <p:spPr bwMode="auto">
            <a:xfrm>
              <a:off x="1118914" y="1839384"/>
              <a:ext cx="2878138" cy="1601788"/>
            </a:xfrm>
            <a:custGeom>
              <a:avLst/>
              <a:gdLst>
                <a:gd name="T0" fmla="*/ 0 w 5438"/>
                <a:gd name="T1" fmla="*/ 3028 h 3028"/>
                <a:gd name="T2" fmla="*/ 1463 w 5438"/>
                <a:gd name="T3" fmla="*/ 3028 h 3028"/>
                <a:gd name="T4" fmla="*/ 4002 w 5438"/>
                <a:gd name="T5" fmla="*/ 3028 h 3028"/>
                <a:gd name="T6" fmla="*/ 5438 w 5438"/>
                <a:gd name="T7" fmla="*/ 1555 h 3028"/>
                <a:gd name="T8" fmla="*/ 4937 w 5438"/>
                <a:gd name="T9" fmla="*/ 0 h 3028"/>
                <a:gd name="T10" fmla="*/ 926 w 5438"/>
                <a:gd name="T11" fmla="*/ 0 h 3028"/>
                <a:gd name="T12" fmla="*/ 0 w 5438"/>
                <a:gd name="T13" fmla="*/ 3028 h 3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8" h="3028">
                  <a:moveTo>
                    <a:pt x="0" y="3028"/>
                  </a:moveTo>
                  <a:lnTo>
                    <a:pt x="1463" y="3028"/>
                  </a:lnTo>
                  <a:lnTo>
                    <a:pt x="4002" y="3028"/>
                  </a:lnTo>
                  <a:lnTo>
                    <a:pt x="5438" y="1555"/>
                  </a:lnTo>
                  <a:lnTo>
                    <a:pt x="4937" y="0"/>
                  </a:lnTo>
                  <a:lnTo>
                    <a:pt x="926" y="0"/>
                  </a:lnTo>
                  <a:lnTo>
                    <a:pt x="0" y="3028"/>
                  </a:lnTo>
                  <a:close/>
                </a:path>
              </a:pathLst>
            </a:custGeom>
            <a:gradFill flip="none" rotWithShape="1">
              <a:gsLst>
                <a:gs pos="40000">
                  <a:schemeClr val="accent3">
                    <a:lumMod val="75000"/>
                    <a:lumOff val="25000"/>
                  </a:schemeClr>
                </a:gs>
                <a:gs pos="87000">
                  <a:schemeClr val="accent3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57" name="Straight Connector 56"/>
          <p:cNvCxnSpPr/>
          <p:nvPr/>
        </p:nvCxnSpPr>
        <p:spPr>
          <a:xfrm>
            <a:off x="9328867" y="6496935"/>
            <a:ext cx="722405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>
            <a:spLocks/>
          </p:cNvSpPr>
          <p:nvPr/>
        </p:nvSpPr>
        <p:spPr>
          <a:xfrm>
            <a:off x="1188663" y="4012992"/>
            <a:ext cx="2143839" cy="196977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Modernizacja </a:t>
            </a:r>
          </a:p>
          <a:p>
            <a:pPr algn="ctr"/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7629 sztuk punktów oświetleniowych</a:t>
            </a:r>
          </a:p>
          <a:p>
            <a:endParaRPr lang="pl-PL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Koszt całkowity projektu:</a:t>
            </a:r>
          </a:p>
          <a:p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14 753 986,53 zł</a:t>
            </a:r>
          </a:p>
          <a:p>
            <a:endParaRPr lang="pl-PL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Dofinansowanie:</a:t>
            </a:r>
          </a:p>
          <a:p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12 148 142,71 zł</a:t>
            </a:r>
          </a:p>
          <a:p>
            <a:endParaRPr lang="pl-PL" sz="1400" b="1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>
            <a:off x="1510380" y="2540700"/>
            <a:ext cx="1560173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299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 rot="16200000">
            <a:off x="1187157" y="3165725"/>
            <a:ext cx="805183" cy="30777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lIns="0" tIns="0" rIns="0" bIns="0" rtlCol="0" anchor="b" anchorCtr="0">
            <a:sp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pl-PL" sz="20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ETAP</a:t>
            </a:r>
            <a:r>
              <a:rPr lang="pl-PL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>
            <a:off x="4919531" y="2524392"/>
            <a:ext cx="1560173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 rot="16200000">
            <a:off x="4628977" y="3165726"/>
            <a:ext cx="805182" cy="30777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lIns="0" tIns="0" rIns="0" bIns="0" rtlCol="0" anchor="b" anchorCtr="0">
            <a:sp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pl-PL" sz="20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ETAP</a:t>
            </a:r>
            <a:endParaRPr lang="en-US" sz="20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>
            <a:off x="7494823" y="3088684"/>
            <a:ext cx="2797921" cy="43088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pl-PL" sz="28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ŁĄCZNIE</a:t>
            </a:r>
            <a:endParaRPr lang="en-US" sz="28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39" name="Obraz 38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2467045" y="325151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Modernizacja oświetlenia miejskiego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081AC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1" name="TextBox 62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>
            <a:spLocks/>
          </p:cNvSpPr>
          <p:nvPr/>
        </p:nvSpPr>
        <p:spPr>
          <a:xfrm>
            <a:off x="4523580" y="4012992"/>
            <a:ext cx="2684055" cy="196977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Modernizacja </a:t>
            </a:r>
          </a:p>
          <a:p>
            <a:pPr algn="ctr"/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6071 sztuk punktów </a:t>
            </a:r>
          </a:p>
          <a:p>
            <a:pPr algn="ctr"/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oświetleniowych</a:t>
            </a:r>
          </a:p>
          <a:p>
            <a:endParaRPr lang="pl-PL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Koszt całkowity projektu: </a:t>
            </a:r>
          </a:p>
          <a:p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19 384 800,00 zł</a:t>
            </a:r>
          </a:p>
          <a:p>
            <a:endParaRPr lang="pl-PL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Dofinansowanie:</a:t>
            </a:r>
          </a:p>
          <a:p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16 477 080,00 zł</a:t>
            </a:r>
          </a:p>
          <a:p>
            <a:endParaRPr lang="pl-PL" sz="1400" b="1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62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>
            <a:spLocks/>
          </p:cNvSpPr>
          <p:nvPr/>
        </p:nvSpPr>
        <p:spPr>
          <a:xfrm>
            <a:off x="7858866" y="4009087"/>
            <a:ext cx="2694256" cy="218521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Modernizacja </a:t>
            </a:r>
          </a:p>
          <a:p>
            <a:pPr algn="ctr"/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13 700 sztuk punktów oświetleniowych tj. </a:t>
            </a:r>
            <a:r>
              <a:rPr lang="pl-PL" sz="1200" b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ok 100% </a:t>
            </a:r>
            <a:endParaRPr lang="pl-PL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l-PL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Koszty całkowite projektów:</a:t>
            </a:r>
          </a:p>
          <a:p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34 138 786,53 zł</a:t>
            </a:r>
          </a:p>
          <a:p>
            <a:endParaRPr lang="pl-PL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Dofinansowanie:</a:t>
            </a:r>
          </a:p>
          <a:p>
            <a:r>
              <a:rPr lang="pl-PL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28 625 222,71 zł</a:t>
            </a:r>
          </a:p>
          <a:p>
            <a:endParaRPr lang="pl-PL" sz="1400" b="1" kern="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pl-PL" sz="1400" b="1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2" descr="logo tek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577" y="110712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435860" y="1533051"/>
            <a:ext cx="3397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58AB27"/>
                </a:solidFill>
              </a:rPr>
              <a:t>„Montaż/instalacja efektywnego energetycznie oświetlenia </a:t>
            </a:r>
          </a:p>
          <a:p>
            <a:pPr algn="ctr"/>
            <a:r>
              <a:rPr lang="pl-PL" b="1" dirty="0">
                <a:solidFill>
                  <a:srgbClr val="58AB27"/>
                </a:solidFill>
              </a:rPr>
              <a:t>w Gminie Sosnowiec” </a:t>
            </a:r>
          </a:p>
        </p:txBody>
      </p:sp>
      <p:sp>
        <p:nvSpPr>
          <p:cNvPr id="33" name="Prostokąt 32"/>
          <p:cNvSpPr/>
          <p:nvPr/>
        </p:nvSpPr>
        <p:spPr>
          <a:xfrm>
            <a:off x="4919531" y="1524112"/>
            <a:ext cx="3397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58AB27"/>
                </a:solidFill>
              </a:rPr>
              <a:t>„Montaż/instalacja efektywnego energetycznie oświetlenia </a:t>
            </a:r>
          </a:p>
          <a:p>
            <a:pPr algn="ctr"/>
            <a:r>
              <a:rPr lang="pl-PL" b="1" dirty="0">
                <a:solidFill>
                  <a:srgbClr val="58AB27"/>
                </a:solidFill>
              </a:rPr>
              <a:t>w Gminie Sosnowiec II” </a:t>
            </a:r>
          </a:p>
        </p:txBody>
      </p:sp>
    </p:spTree>
    <p:extLst>
      <p:ext uri="{BB962C8B-B14F-4D97-AF65-F5344CB8AC3E}">
        <p14:creationId xmlns:p14="http://schemas.microsoft.com/office/powerpoint/2010/main" val="3324259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2909553" y="6496935"/>
            <a:ext cx="7224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040210" y="6496935"/>
            <a:ext cx="72240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328867" y="6496935"/>
            <a:ext cx="722405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 rot="156748">
            <a:off x="2037524" y="2079899"/>
            <a:ext cx="1560173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299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 rot="16200000">
            <a:off x="1905088" y="2841813"/>
            <a:ext cx="805183" cy="30777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lIns="0" tIns="0" rIns="0" bIns="0" rtlCol="0" anchor="b" anchorCtr="0">
            <a:sp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pl-PL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ETAP </a:t>
            </a:r>
            <a:endParaRPr lang="en-US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>
            <a:off x="5361802" y="2079898"/>
            <a:ext cx="1560173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 rot="16200000">
            <a:off x="5156739" y="2841812"/>
            <a:ext cx="805182" cy="30777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lIns="0" tIns="0" rIns="0" bIns="0" rtlCol="0" anchor="b" anchorCtr="0">
            <a:sp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pl-PL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ETAP</a:t>
            </a:r>
            <a:endParaRPr lang="en-US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>
            <a:off x="7824716" y="2537038"/>
            <a:ext cx="2797921" cy="61555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pl-PL" sz="4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ŁĄCZNIE</a:t>
            </a:r>
            <a:endParaRPr lang="en-US" sz="4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39" name="Obraz 38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2242574" y="537728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Modernizacja oświetlenia miejskiego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081AC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43" name="Picture 2" descr="logo tek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577" y="110712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49624" y="1460823"/>
            <a:ext cx="110893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ramach projektów zmieniony został system sterowania, który w innowacyjny sposób ułatwia zarządzanie systemem oświetlenia ulicznego. </a:t>
            </a:r>
          </a:p>
          <a:p>
            <a:endParaRPr lang="pl-PL" dirty="0"/>
          </a:p>
          <a:p>
            <a:r>
              <a:rPr lang="pl-PL" dirty="0"/>
              <a:t> </a:t>
            </a:r>
          </a:p>
          <a:p>
            <a:endParaRPr lang="pl-PL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65888516"/>
              </p:ext>
            </p:extLst>
          </p:nvPr>
        </p:nvGraphicFramePr>
        <p:xfrm>
          <a:off x="1917832" y="2049041"/>
          <a:ext cx="7147858" cy="4022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68817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-2058209" y="444075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>
              <a:solidFill>
                <a:prstClr val="black"/>
              </a:solidFill>
            </a:endParaRPr>
          </a:p>
          <a:p>
            <a:endParaRPr lang="pl-PL" dirty="0">
              <a:solidFill>
                <a:prstClr val="black"/>
              </a:solidFill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-444403" y="960007"/>
            <a:ext cx="967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kern="0" dirty="0">
                <a:solidFill>
                  <a:srgbClr val="5B9BD5">
                    <a:lumMod val="75000"/>
                  </a:srgbClr>
                </a:solidFill>
              </a:rPr>
              <a:t>System sterowania oświetleniem ulicznym</a:t>
            </a:r>
            <a:endParaRPr kumimoji="0" lang="pl-PL" sz="2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577" y="110712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58" y="1528833"/>
            <a:ext cx="9968753" cy="47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62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2909553" y="6496935"/>
            <a:ext cx="7224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040210" y="6496935"/>
            <a:ext cx="722405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328867" y="6496935"/>
            <a:ext cx="722405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 rot="156748">
            <a:off x="2037524" y="2079899"/>
            <a:ext cx="1560173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299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 rot="16200000">
            <a:off x="1905088" y="2841813"/>
            <a:ext cx="805183" cy="30777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lIns="0" tIns="0" rIns="0" bIns="0" rtlCol="0" anchor="b" anchorCtr="0">
            <a:sp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pl-PL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ETAP </a:t>
            </a:r>
            <a:endParaRPr lang="en-US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>
            <a:off x="5361802" y="2079898"/>
            <a:ext cx="1560173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 rot="16200000">
            <a:off x="5156739" y="2841812"/>
            <a:ext cx="805182" cy="30777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lIns="0" tIns="0" rIns="0" bIns="0" rtlCol="0" anchor="b" anchorCtr="0">
            <a:sp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pl-PL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ETAP</a:t>
            </a:r>
            <a:endParaRPr lang="en-US" sz="2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>
            <a:off x="7824716" y="2537038"/>
            <a:ext cx="2797921" cy="61555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pl-PL" sz="4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ŁĄCZNIE</a:t>
            </a:r>
            <a:endParaRPr lang="en-US" sz="40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39" name="Obraz 38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2242574" y="537728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Modernizacja oświetlenia miejskiego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081AC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43" name="Picture 2" descr="logo tek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577" y="110712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52559" y="2279953"/>
            <a:ext cx="4400636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b="1" i="1" dirty="0"/>
              <a:t>Szacowany roczny spadek emisji gazów cieplarnianych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dirty="0"/>
              <a:t>Ok. 5,6 ton równoważnika CO2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600" b="1" dirty="0"/>
              <a:t>Ilość zaoszczędzonej energii elektrycznej: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dirty="0"/>
              <a:t>Ok. 7tys.  MWh/rok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261" y="1727186"/>
            <a:ext cx="6316901" cy="42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2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451002" y="1777852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4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sp>
        <p:nvSpPr>
          <p:cNvPr id="7" name="Symbol zastępczy tekstu 2"/>
          <p:cNvSpPr txBox="1">
            <a:spLocks/>
          </p:cNvSpPr>
          <p:nvPr/>
        </p:nvSpPr>
        <p:spPr>
          <a:xfrm>
            <a:off x="2437065" y="3764215"/>
            <a:ext cx="7317870" cy="60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B9BD5"/>
              </a:buClr>
            </a:pPr>
            <a:endParaRPr lang="pl-PL" dirty="0">
              <a:solidFill>
                <a:srgbClr val="44546A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1997186" y="585331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Kompleksowa modernizacja budynków miejskich</a:t>
            </a:r>
          </a:p>
        </p:txBody>
      </p:sp>
      <p:sp>
        <p:nvSpPr>
          <p:cNvPr id="4" name="Prostokąt 3"/>
          <p:cNvSpPr/>
          <p:nvPr/>
        </p:nvSpPr>
        <p:spPr>
          <a:xfrm>
            <a:off x="557360" y="1384222"/>
            <a:ext cx="10693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58AB27"/>
                </a:solidFill>
              </a:rPr>
              <a:t>Projekt pn. „Termomodernizacja kompleksu obiektów SP nr 42 przy ul. B. Prusa 253A oraz II LO im. E. Plater przy ul. Parkowej 1 w Sosnowcu”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65" y="2101258"/>
            <a:ext cx="5927641" cy="367927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534659" y="2565509"/>
            <a:ext cx="670405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7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700" dirty="0"/>
              <a:t>Koszt całkowity: 9 192 331,98 zł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700" dirty="0"/>
              <a:t>Dofinansowanie: 7 531 777,65 zł 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557360" y="3989118"/>
            <a:ext cx="4570454" cy="8366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700" b="1" i="1" dirty="0"/>
              <a:t>Roczny spadek emisji gazów cieplarnianych: ok 277 tys. </a:t>
            </a:r>
            <a:r>
              <a:rPr lang="pl-PL" sz="1700" b="1" dirty="0"/>
              <a:t>ton równoważnika CO2</a:t>
            </a:r>
          </a:p>
        </p:txBody>
      </p:sp>
    </p:spTree>
    <p:extLst>
      <p:ext uri="{BB962C8B-B14F-4D97-AF65-F5344CB8AC3E}">
        <p14:creationId xmlns:p14="http://schemas.microsoft.com/office/powerpoint/2010/main" val="435600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411795" y="1436603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4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sp>
        <p:nvSpPr>
          <p:cNvPr id="7" name="Symbol zastępczy tekstu 2"/>
          <p:cNvSpPr txBox="1">
            <a:spLocks/>
          </p:cNvSpPr>
          <p:nvPr/>
        </p:nvSpPr>
        <p:spPr>
          <a:xfrm>
            <a:off x="2437065" y="3764215"/>
            <a:ext cx="7317870" cy="60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B9BD5"/>
              </a:buClr>
            </a:pPr>
            <a:endParaRPr lang="pl-PL" dirty="0">
              <a:solidFill>
                <a:srgbClr val="44546A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1997186" y="585331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Kompleksowa modernizacja budynków</a:t>
            </a:r>
          </a:p>
        </p:txBody>
      </p:sp>
      <p:sp>
        <p:nvSpPr>
          <p:cNvPr id="4" name="Prostokąt 3"/>
          <p:cNvSpPr/>
          <p:nvPr/>
        </p:nvSpPr>
        <p:spPr>
          <a:xfrm>
            <a:off x="242820" y="1497763"/>
            <a:ext cx="11562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58AB27"/>
                </a:solidFill>
              </a:rPr>
              <a:t>Projekt pn. „Termomodernizacja budynku Biblioteki Głównej MBP w Sosnowcu przy ul. Kościelnej 11”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493212" y="2343144"/>
            <a:ext cx="6669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Koszt całkowity: 7 162 118,02 zł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Dofinansowanie: 5 546 661,73 zł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6011" y="2004826"/>
            <a:ext cx="5465780" cy="3666163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441614" y="3769436"/>
            <a:ext cx="4473235" cy="8771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700" b="1" i="1" dirty="0"/>
              <a:t>Roczny spadek emisji gazów cieplarnianych: </a:t>
            </a:r>
            <a:r>
              <a:rPr lang="pl-PL" sz="1700" b="1" dirty="0"/>
              <a:t>223 ton równoważnika CO2</a:t>
            </a:r>
          </a:p>
        </p:txBody>
      </p:sp>
    </p:spTree>
    <p:extLst>
      <p:ext uri="{BB962C8B-B14F-4D97-AF65-F5344CB8AC3E}">
        <p14:creationId xmlns:p14="http://schemas.microsoft.com/office/powerpoint/2010/main" val="1493833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411795" y="1436603"/>
            <a:ext cx="9289996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pl-PL" sz="4800" b="1" dirty="0">
              <a:solidFill>
                <a:srgbClr val="0070C0"/>
              </a:solidFill>
            </a:endParaRPr>
          </a:p>
        </p:txBody>
      </p:sp>
      <p:pic>
        <p:nvPicPr>
          <p:cNvPr id="10" name="Obraz 9" descr="pa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695379"/>
            <a:ext cx="12192000" cy="19979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72" y="5802595"/>
            <a:ext cx="7317871" cy="741881"/>
          </a:xfrm>
          <a:prstGeom prst="rect">
            <a:avLst/>
          </a:prstGeom>
        </p:spPr>
      </p:pic>
      <p:sp>
        <p:nvSpPr>
          <p:cNvPr id="7" name="Symbol zastępczy tekstu 2"/>
          <p:cNvSpPr txBox="1">
            <a:spLocks/>
          </p:cNvSpPr>
          <p:nvPr/>
        </p:nvSpPr>
        <p:spPr>
          <a:xfrm>
            <a:off x="2293629" y="3295059"/>
            <a:ext cx="7317870" cy="60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5B9BD5"/>
              </a:buClr>
            </a:pPr>
            <a:endParaRPr lang="pl-PL" dirty="0">
              <a:solidFill>
                <a:srgbClr val="44546A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9" y="264069"/>
            <a:ext cx="2396850" cy="650332"/>
          </a:xfrm>
          <a:prstGeom prst="rect">
            <a:avLst/>
          </a:prstGeom>
        </p:spPr>
      </p:pic>
      <p:pic>
        <p:nvPicPr>
          <p:cNvPr id="9" name="Picture 2" descr="logo tek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5" y="232767"/>
            <a:ext cx="2247832" cy="8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5892E8F-B0C2-4043-A249-8F676DF2A578}"/>
              </a:ext>
            </a:extLst>
          </p:cNvPr>
          <p:cNvSpPr txBox="1">
            <a:spLocks/>
          </p:cNvSpPr>
          <p:nvPr/>
        </p:nvSpPr>
        <p:spPr>
          <a:xfrm>
            <a:off x="1997186" y="585331"/>
            <a:ext cx="8223441" cy="993461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defRPr/>
            </a:pPr>
            <a:r>
              <a:rPr lang="pl-PL" sz="2800" b="1" dirty="0">
                <a:solidFill>
                  <a:srgbClr val="3081AC"/>
                </a:solidFill>
                <a:latin typeface="Calibri"/>
              </a:rPr>
              <a:t>         Kompleksowa modernizacja budynków</a:t>
            </a:r>
          </a:p>
        </p:txBody>
      </p:sp>
      <p:sp>
        <p:nvSpPr>
          <p:cNvPr id="4" name="Prostokąt 3"/>
          <p:cNvSpPr/>
          <p:nvPr/>
        </p:nvSpPr>
        <p:spPr>
          <a:xfrm>
            <a:off x="793609" y="1612000"/>
            <a:ext cx="10932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58AB27"/>
                </a:solidFill>
              </a:rPr>
              <a:t>Projekt pn. „Kompleksowa termomodernizacja 7 obiektów użyteczności publicznej w Sosnowcu”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793608" y="2113460"/>
            <a:ext cx="6512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Koszt całkowity: 2 371 666,02 zł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/>
              <a:t>Dofinansowanie: 1 421 729,03 zł 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793608" y="3868772"/>
            <a:ext cx="4403189" cy="8771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700" b="1" i="1" dirty="0"/>
              <a:t>Roczny spadek emisji gazów cieplarnianych: </a:t>
            </a:r>
            <a:r>
              <a:rPr lang="pl-PL" sz="1700" b="1" dirty="0"/>
              <a:t>308 ton równoważnika CO2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27" y="2012841"/>
            <a:ext cx="5747280" cy="39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2924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ThemeBMC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79B7"/>
      </a:accent1>
      <a:accent2>
        <a:srgbClr val="019ADD"/>
      </a:accent2>
      <a:accent3>
        <a:srgbClr val="6BC2ED"/>
      </a:accent3>
      <a:accent4>
        <a:srgbClr val="A7CCDF"/>
      </a:accent4>
      <a:accent5>
        <a:srgbClr val="595959"/>
      </a:accent5>
      <a:accent6>
        <a:srgbClr val="3F3F3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slidemodel.com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79B7"/>
      </a:accent1>
      <a:accent2>
        <a:srgbClr val="019ADD"/>
      </a:accent2>
      <a:accent3>
        <a:srgbClr val="6BC2ED"/>
      </a:accent3>
      <a:accent4>
        <a:srgbClr val="A7CCDF"/>
      </a:accent4>
      <a:accent5>
        <a:srgbClr val="595959"/>
      </a:accent5>
      <a:accent6>
        <a:srgbClr val="3F3F3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12294</TotalTime>
  <Words>829</Words>
  <Application>Microsoft Office PowerPoint</Application>
  <PresentationFormat>Panoramiczny</PresentationFormat>
  <Paragraphs>169</Paragraphs>
  <Slides>26</Slides>
  <Notes>22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26</vt:i4>
      </vt:variant>
    </vt:vector>
  </HeadingPairs>
  <TitlesOfParts>
    <vt:vector size="35" baseType="lpstr">
      <vt:lpstr>Arial</vt:lpstr>
      <vt:lpstr>Arial Unicode MS</vt:lpstr>
      <vt:lpstr>Calibri</vt:lpstr>
      <vt:lpstr>Calibri Light</vt:lpstr>
      <vt:lpstr>Wingdings</vt:lpstr>
      <vt:lpstr>Wingdings 2</vt:lpstr>
      <vt:lpstr>Motyw pakietu Office</vt:lpstr>
      <vt:lpstr>7_Office Theme</vt:lpstr>
      <vt:lpstr>5_Office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Marta Dołęga</dc:creator>
  <cp:lastModifiedBy>Krzysztof Tajer</cp:lastModifiedBy>
  <cp:revision>1007</cp:revision>
  <cp:lastPrinted>2021-06-10T05:40:55Z</cp:lastPrinted>
  <dcterms:created xsi:type="dcterms:W3CDTF">2016-11-22T07:13:44Z</dcterms:created>
  <dcterms:modified xsi:type="dcterms:W3CDTF">2021-06-10T08:23:20Z</dcterms:modified>
</cp:coreProperties>
</file>